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719"/>
  </p:normalViewPr>
  <p:slideViewPr>
    <p:cSldViewPr snapToGrid="0">
      <p:cViewPr varScale="1">
        <p:scale>
          <a:sx n="88" d="100"/>
          <a:sy n="88" d="100"/>
        </p:scale>
        <p:origin x="1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CF3DF-59E7-9603-51C9-DACE1E8F2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D6610F-74AA-BC01-B1D1-9F01F4A0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368D4-A002-3C61-5C4C-C9E3FBE2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A56841-4454-D570-5219-E932A97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72D534-E34B-E03E-5DF5-DEC607E4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4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42BB7-E784-2DDE-5681-3548707C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2517DD-851E-AEBE-0FBB-C70973EE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056B3-28A3-1CC9-7D3F-072B0CA3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428680-AC30-23C9-F66D-E5919675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807EA8-C956-E4E7-7360-28657690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04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FB1634-5CF2-5B35-5D74-BD9803C24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D4B1ED-B9EA-E906-702E-995418E3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78D26-7A69-76E3-761A-5EA8CAD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ECF40-C07F-379F-206F-98E928FB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C93017-65D2-3D7A-B1EB-0F371443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9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625AE-863B-7C30-7A4F-F831A369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631757-5F27-3551-C042-3A3B7383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B8B26-10E4-A0B9-9F64-53B4B2DA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99BF25-E469-EFD0-7028-D4BEDF9C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D6C29-A06A-B56B-AC93-7A4D7AE9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E88A4-DDAF-B2F8-276B-714C3CDA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27C6B-6666-FC18-B9C7-9BE67387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A10110-2E4E-E5D0-53ED-3278EE69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0DC20-27F3-7B7C-400D-C787CD4C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B7DC47-4325-6ECE-66B1-23C24F87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43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1B31F-7EBE-F4D2-B221-DCE5760D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71C1C1-B540-2600-BC29-88F9C388D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C9EE81-604C-2665-754D-D9302F8B9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184563-B625-39A8-42C7-50762963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921142-1DF0-AE51-C1DE-9C65927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DFD27A-A700-C01C-D449-E4A609C7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700C3-22C5-F300-5767-55B6180B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47807-1D64-2DBD-00C2-02F910D94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1C88C8-B0CB-BE73-4CDF-E3BCA6BF2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C12369-8EB0-8F52-C3A5-9CC93FDF1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C880F-FFF3-92B8-7936-6DE2ED20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D14DFB-E3FA-3505-0F58-840E314A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AEAB44-348E-2BF4-5AAA-364F6404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B54EED-10AD-7A8B-0CA2-5FA2C403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4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39E92-C6BE-29E2-669A-C7DF08E9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CCDE0-EA4C-5734-5137-98FF0644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8D0041-1747-F5EB-419D-21752C71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55BE8B-6747-7B51-8A36-5941F116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3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69184D-B3F8-C2F2-B9E9-DC6F5589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2F70DC-4031-F051-EE15-F9568F97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AF8906-C0B7-2849-89DE-73EAF2B9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5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7635B-2587-45ED-6C5E-9B87FB9A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D9C903-132D-D486-2A6C-D8F009DE7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3614A7-20CC-0097-E961-2BFCE1427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70512-8D31-073D-F83D-AF3C710A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E08031-54A2-8543-40DB-3E59CD6B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A867F5-00AC-C3AA-2A58-DA3E5037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36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BE606-4D50-456F-5D43-72008ECA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CDB506-8C04-415C-B6B4-59CD1DF6C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FEDF1E-2D56-ED0C-23B5-14F6AA846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0E324D-5676-7484-CCFD-17BDA85B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09A4AF-A3DE-5EDA-725D-5A967469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65E39A-BF45-0544-3834-EECC66C3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43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A37F17-FECD-1052-1D12-2A7B5F45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4A9440-098C-6109-1D39-9DFAE8C9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20661-63D1-1242-8AF0-D7FAEABF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A74C1-DE09-224E-A2EE-124DA9825DA3}" type="datetimeFigureOut">
              <a:rPr lang="de-DE" smtClean="0"/>
              <a:t>03.03.26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3F9C29-A505-102F-AEC6-40FD51682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D0DA5D-2343-EC3B-9B94-701B03AB6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B04A8-97AC-7047-AF88-FBE687973F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Logo enthält.&#10;&#10;Automatisch generierte Beschreibung">
            <a:extLst>
              <a:ext uri="{FF2B5EF4-FFF2-40B4-BE49-F238E27FC236}">
                <a16:creationId xmlns:a16="http://schemas.microsoft.com/office/drawing/2014/main" id="{A7A1AD93-B5E6-C378-7794-12E94A16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2" y="486184"/>
            <a:ext cx="11556776" cy="6219429"/>
          </a:xfrm>
          <a:prstGeom prst="rect">
            <a:avLst/>
          </a:prstGeom>
        </p:spPr>
      </p:pic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1972584-24E4-6E6F-C18D-4F513140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857" y="152387"/>
            <a:ext cx="1879600" cy="1079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0CBE927-E0FE-7B8E-47A0-E0DF2FDBE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0" t="4894" r="25815" b="55744"/>
          <a:stretch/>
        </p:blipFill>
        <p:spPr bwMode="auto">
          <a:xfrm>
            <a:off x="9197484" y="152387"/>
            <a:ext cx="1071373" cy="660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25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C657A64A-6088-C5DA-EDD1-819EBB30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7" y="721093"/>
            <a:ext cx="10718800" cy="54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CE8E-77E7-990F-D671-D246C41B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Visitenkarte, Schrift, Logo enthält.&#10;&#10;Automatisch generierte Beschreibung">
            <a:extLst>
              <a:ext uri="{FF2B5EF4-FFF2-40B4-BE49-F238E27FC236}">
                <a16:creationId xmlns:a16="http://schemas.microsoft.com/office/drawing/2014/main" id="{67CEEF0B-A2AD-EF6A-7EB9-1E2F543E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3" y="251329"/>
            <a:ext cx="10732407" cy="59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2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88ED2-FA94-4D3F-D08E-7CFA9E59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Visitenkarte, Text, Screenshot, Logo enthält.&#10;&#10;Automatisch generierte Beschreibung">
            <a:extLst>
              <a:ext uri="{FF2B5EF4-FFF2-40B4-BE49-F238E27FC236}">
                <a16:creationId xmlns:a16="http://schemas.microsoft.com/office/drawing/2014/main" id="{BD54F46C-B46E-77D2-BE46-1A21727F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222"/>
            <a:ext cx="10232154" cy="51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2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1A54A-9AEB-F76C-D477-9A707D942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Visitenkarte, Schrift, Screenshot enthält.&#10;&#10;Automatisch generierte Beschreibung">
            <a:extLst>
              <a:ext uri="{FF2B5EF4-FFF2-40B4-BE49-F238E27FC236}">
                <a16:creationId xmlns:a16="http://schemas.microsoft.com/office/drawing/2014/main" id="{EDB25E5C-E8AB-DACF-C90E-202AD9C2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744"/>
            <a:ext cx="11303909" cy="41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82EB3-2BCA-F97C-36ED-AE4F70A2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Visitenkarte, Text, Schrift, Reihe enthält.&#10;&#10;Automatisch generierte Beschreibung">
            <a:extLst>
              <a:ext uri="{FF2B5EF4-FFF2-40B4-BE49-F238E27FC236}">
                <a16:creationId xmlns:a16="http://schemas.microsoft.com/office/drawing/2014/main" id="{BD23536F-BED7-CF32-892B-CD85A3E2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7" y="972910"/>
            <a:ext cx="10368643" cy="49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0EB44-D37F-FC9A-0710-A9E8A248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21E49777-C506-EF5F-4924-757974FA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9" y="1289957"/>
            <a:ext cx="9146721" cy="45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Schug</dc:creator>
  <cp:lastModifiedBy>Jonas Schug</cp:lastModifiedBy>
  <cp:revision>1</cp:revision>
  <dcterms:created xsi:type="dcterms:W3CDTF">2026-03-03T14:38:17Z</dcterms:created>
  <dcterms:modified xsi:type="dcterms:W3CDTF">2026-03-03T14:50:57Z</dcterms:modified>
</cp:coreProperties>
</file>