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65" r:id="rId2"/>
    <p:sldId id="269" r:id="rId3"/>
    <p:sldId id="262" r:id="rId4"/>
    <p:sldId id="267" r:id="rId5"/>
    <p:sldId id="268" r:id="rId6"/>
    <p:sldId id="270" r:id="rId7"/>
    <p:sldId id="266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E7BB89"/>
    <a:srgbClr val="E2001A"/>
    <a:srgbClr val="CBA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9"/>
    <p:restoredTop sz="86395"/>
  </p:normalViewPr>
  <p:slideViewPr>
    <p:cSldViewPr snapToGrid="0" snapToObjects="1">
      <p:cViewPr varScale="1">
        <p:scale>
          <a:sx n="80" d="100"/>
          <a:sy n="80" d="100"/>
        </p:scale>
        <p:origin x="76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A5E79-F3AC-B740-96FD-E3586462F8B9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53F49-DB3E-F345-BCC7-BA9AB991E6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54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hsbo50.de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88B4A3A-FB3F-F940-894D-44B26F937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443" y="1093304"/>
            <a:ext cx="8236331" cy="3063933"/>
          </a:xfrm>
          <a:noFill/>
        </p:spPr>
        <p:txBody>
          <a:bodyPr bIns="0"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accent1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FF742C0-D86E-3B49-A40B-399B46B1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44" y="4180818"/>
            <a:ext cx="8236330" cy="443569"/>
          </a:xfrm>
          <a:noFill/>
        </p:spPr>
        <p:txBody>
          <a:bodyPr tIns="0"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FA986CA-42C3-7FEE-0666-ED4097B1D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7230" y="391825"/>
            <a:ext cx="1996256" cy="4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18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325320E-4486-1F2F-44A0-8293F6DDA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xmlns="" id="{437B149D-EFFA-B8E0-FCE5-EDF270EE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xmlns="" id="{6DE3F4C8-A406-7DE7-19D3-952DF5B4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435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45F965E4-00B6-B5CD-2CA0-BDAA75147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94200" y="0"/>
            <a:ext cx="4621784" cy="4658768"/>
          </a:xfrm>
        </p:spPr>
        <p:txBody>
          <a:bodyPr/>
          <a:lstStyle/>
          <a:p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E9B53BCC-5540-B533-100B-6A0FADB8B210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3680354-84B0-D71F-39EC-E8A78CA87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369218"/>
            <a:ext cx="3617913" cy="3289549"/>
          </a:xfrm>
        </p:spPr>
        <p:txBody>
          <a:bodyPr/>
          <a:lstStyle>
            <a:lvl1pPr marL="171450" indent="-171450">
              <a:buSzPct val="110000"/>
              <a:buFont typeface="BO Regular Normal" panose="02000503020000020004" pitchFamily="2" charset="77"/>
              <a:buChar char="≥"/>
              <a:defRPr sz="1800"/>
            </a:lvl1pPr>
            <a:lvl2pPr marL="514350" indent="-171450">
              <a:buSzPct val="110000"/>
              <a:buFont typeface="BO Regular Normal" panose="02000503020000020004" pitchFamily="2" charset="77"/>
              <a:buChar char="≥"/>
              <a:defRPr sz="1600"/>
            </a:lvl2pPr>
            <a:lvl3pPr marL="857250" indent="-171450">
              <a:buSzPct val="110000"/>
              <a:buFont typeface="BO Regular Normal" panose="02000503020000020004" pitchFamily="2" charset="77"/>
              <a:buChar char="≥"/>
              <a:defRPr/>
            </a:lvl3pPr>
            <a:lvl4pPr marL="1200150" indent="-171450">
              <a:buSzPct val="110000"/>
              <a:buFont typeface="BO Regular Normal" panose="02000503020000020004" pitchFamily="2" charset="77"/>
              <a:buChar char="≥"/>
              <a:defRPr/>
            </a:lvl4pPr>
            <a:lvl5pPr marL="1543050" indent="-171450">
              <a:buSzPct val="110000"/>
              <a:buFont typeface="BO Regular Normal" panose="02000503020000020004" pitchFamily="2" charset="77"/>
              <a:buChar char="≥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xmlns="" id="{89FB27FB-461E-318A-7522-EA040F093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303212"/>
            <a:ext cx="3617913" cy="96480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8C79038-D384-D7AA-47D3-BCB686780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6FFF44B-BE68-A3DA-A4DD-EF031F740B2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EDD5317-19D9-756E-3AEC-49F0417352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424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E9B53BCC-5540-B533-100B-6A0FADB8B210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8FDF9AF-1BDC-3CB9-1470-267F6291E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600" y="1369218"/>
            <a:ext cx="3662363" cy="3289549"/>
          </a:xfrm>
        </p:spPr>
        <p:txBody>
          <a:bodyPr/>
          <a:lstStyle>
            <a:lvl1pPr marL="171450" indent="-171450">
              <a:buSzPct val="110000"/>
              <a:buFont typeface="BO Regular Normal" panose="02000503020000020004" pitchFamily="2" charset="77"/>
              <a:buChar char="≥"/>
              <a:defRPr sz="1800"/>
            </a:lvl1pPr>
            <a:lvl2pPr marL="514350" indent="-171450">
              <a:buSzPct val="110000"/>
              <a:buFont typeface="BO Regular Normal" panose="02000503020000020004" pitchFamily="2" charset="77"/>
              <a:buChar char="≥"/>
              <a:defRPr sz="1600"/>
            </a:lvl2pPr>
            <a:lvl3pPr marL="857250" indent="-171450">
              <a:buSzPct val="110000"/>
              <a:buFont typeface="BO Regular Normal" panose="02000503020000020004" pitchFamily="2" charset="77"/>
              <a:buChar char="≥"/>
              <a:defRPr/>
            </a:lvl3pPr>
            <a:lvl4pPr marL="1200150" indent="-171450">
              <a:buSzPct val="110000"/>
              <a:buFont typeface="BO Regular Normal" panose="02000503020000020004" pitchFamily="2" charset="77"/>
              <a:buChar char="≥"/>
              <a:defRPr/>
            </a:lvl4pPr>
            <a:lvl5pPr marL="1543050" indent="-171450">
              <a:buSzPct val="110000"/>
              <a:buFont typeface="BO Regular Normal" panose="02000503020000020004" pitchFamily="2" charset="77"/>
              <a:buChar char="≥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el 6">
            <a:extLst>
              <a:ext uri="{FF2B5EF4-FFF2-40B4-BE49-F238E27FC236}">
                <a16:creationId xmlns:a16="http://schemas.microsoft.com/office/drawing/2014/main" xmlns="" id="{C252AF44-7559-FE6D-C102-181049D1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303212"/>
            <a:ext cx="3662363" cy="96480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12592DC-0E3E-40C7-2487-58B92E5C4F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9EAAB348-DC23-A284-E6C8-386203112D0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E82BF60-C09B-F2BE-E0EC-0D009D307F4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xmlns="" id="{928094CA-E17D-F386-E9E2-25F9D2CA45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21784" cy="465876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289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342901"/>
            <a:ext cx="4522514" cy="431586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311571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C009A82-B94B-ACFE-F455-0074AB1F3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xmlns="" id="{417DA7BD-0AE0-39BF-EAEC-CE97A8AF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xmlns="" id="{39EB3278-3F44-5C79-B0A9-2B983CDA0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4835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trenn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52" y="1488141"/>
            <a:ext cx="8236331" cy="3136247"/>
          </a:xfrm>
          <a:noFill/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b="1" i="0">
                <a:solidFill>
                  <a:schemeClr val="bg1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 dirty="0"/>
              <a:t>Kapiteltitel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FDE3C07F-1FBF-5275-4CCD-0D63DAE4D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7636"/>
          <a:stretch/>
        </p:blipFill>
        <p:spPr>
          <a:xfrm>
            <a:off x="7997198" y="391825"/>
            <a:ext cx="646060" cy="45677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43625E06-E3B0-7167-9316-A94AAF92165E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391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tre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52" y="1488141"/>
            <a:ext cx="8236331" cy="3136247"/>
          </a:xfrm>
          <a:noFill/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b="1" i="0">
                <a:solidFill>
                  <a:schemeClr val="accent1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 dirty="0"/>
              <a:t>Kapiteltitel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FDE3C07F-1FBF-5275-4CCD-0D63DAE4D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7636"/>
          <a:stretch/>
        </p:blipFill>
        <p:spPr>
          <a:xfrm>
            <a:off x="7997198" y="391825"/>
            <a:ext cx="646060" cy="4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1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pitel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A5B73F94-83AD-757E-3205-EF43B1EC825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052" y="1488141"/>
            <a:ext cx="8236331" cy="3136247"/>
          </a:xfrm>
          <a:noFill/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b="1" i="0">
                <a:solidFill>
                  <a:schemeClr val="bg1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 dirty="0"/>
              <a:t>Kapiteltitel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FDE3C07F-1FBF-5275-4CCD-0D63DAE4D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7636"/>
          <a:stretch/>
        </p:blipFill>
        <p:spPr>
          <a:xfrm>
            <a:off x="7997198" y="391825"/>
            <a:ext cx="646060" cy="45677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A3782241-47EB-70C4-3804-27CEFDE65DEC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139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>
            <a:extLst>
              <a:ext uri="{FF2B5EF4-FFF2-40B4-BE49-F238E27FC236}">
                <a16:creationId xmlns:a16="http://schemas.microsoft.com/office/drawing/2014/main" xmlns="" id="{5F18944B-D01B-5B4F-8C1A-130EB73F7179}"/>
              </a:ext>
            </a:extLst>
          </p:cNvPr>
          <p:cNvSpPr txBox="1">
            <a:spLocks/>
          </p:cNvSpPr>
          <p:nvPr userDrawn="1"/>
        </p:nvSpPr>
        <p:spPr>
          <a:xfrm>
            <a:off x="395288" y="3913006"/>
            <a:ext cx="5660321" cy="1259369"/>
          </a:xfrm>
          <a:prstGeom prst="rect">
            <a:avLst/>
          </a:prstGeom>
          <a:noFill/>
        </p:spPr>
        <p:txBody>
          <a:bodyPr vert="horz" lIns="54000" tIns="0" rIns="54000" bIns="5400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00" b="1" i="0" kern="1200">
                <a:solidFill>
                  <a:schemeClr val="bg1"/>
                </a:solidFill>
                <a:latin typeface="BO Regular" panose="02000503020000020004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de-DE" sz="3000" dirty="0"/>
              <a:t>Besuchen Sie auch</a:t>
            </a:r>
            <a:br>
              <a:rPr lang="de-DE" sz="3000" dirty="0"/>
            </a:br>
            <a:r>
              <a:rPr lang="de-DE" sz="3000" dirty="0"/>
              <a:t>unsere Website unter:</a:t>
            </a:r>
          </a:p>
        </p:txBody>
      </p:sp>
      <p:sp>
        <p:nvSpPr>
          <p:cNvPr id="6" name="Rechteck 5">
            <a:hlinkClick r:id="rId2"/>
            <a:extLst>
              <a:ext uri="{FF2B5EF4-FFF2-40B4-BE49-F238E27FC236}">
                <a16:creationId xmlns:a16="http://schemas.microsoft.com/office/drawing/2014/main" xmlns="" id="{5FD91A3F-4D10-F242-9243-B3A899EAAE61}"/>
              </a:ext>
            </a:extLst>
          </p:cNvPr>
          <p:cNvSpPr/>
          <p:nvPr userDrawn="1"/>
        </p:nvSpPr>
        <p:spPr>
          <a:xfrm>
            <a:off x="5301166" y="3981648"/>
            <a:ext cx="3195903" cy="676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" rtlCol="0" anchor="ctr"/>
          <a:lstStyle/>
          <a:p>
            <a:pPr algn="ctr"/>
            <a:r>
              <a:rPr lang="de-DE" sz="3000" b="1" dirty="0">
                <a:solidFill>
                  <a:schemeClr val="accent1"/>
                </a:solidFill>
                <a:latin typeface="BO Regular" panose="02000503020000020004" pitchFamily="2" charset="77"/>
              </a:rPr>
              <a:t>www.hs-bochum.de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6488005B-6A97-154E-8E0C-55BE8F45FC2E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xmlns="" id="{D9FC1929-3CA6-8EAB-5739-135227030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7" y="415766"/>
            <a:ext cx="8101781" cy="32707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E80E1A49-1D8F-BE0A-E67F-69CBD9A05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7636"/>
          <a:stretch/>
        </p:blipFill>
        <p:spPr>
          <a:xfrm>
            <a:off x="7997198" y="391825"/>
            <a:ext cx="646060" cy="4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291D799-AAAE-DC31-0455-28B6AA8BC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xmlns="" id="{2CF3C2DD-E631-F47B-7760-423ECD061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xmlns="" id="{02086549-D27E-54C5-A5AF-BE5713EC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859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73844"/>
            <a:ext cx="6034088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2B616EC4-EA64-EE0F-D137-CB765CAAB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AE65C670-6C11-8E6B-F353-8D412A13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D77D2F7E-9C4E-DBA8-DBFA-305BC9A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67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88B4A3A-FB3F-F940-894D-44B26F937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443" y="1093304"/>
            <a:ext cx="8236331" cy="3063933"/>
          </a:xfrm>
          <a:noFill/>
        </p:spPr>
        <p:txBody>
          <a:bodyPr bIns="0"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FF742C0-D86E-3B49-A40B-399B46B1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44" y="4180818"/>
            <a:ext cx="8236330" cy="443569"/>
          </a:xfrm>
          <a:noFill/>
        </p:spPr>
        <p:txBody>
          <a:bodyPr tIns="0"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FA986CA-42C3-7FEE-0666-ED4097B1D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7230" y="391825"/>
            <a:ext cx="1996256" cy="45677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42717D1E-E079-9ABA-C1A3-D714659B5359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68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B19B35CB-5108-C475-E884-92DFE18E3009}"/>
              </a:ext>
            </a:extLst>
          </p:cNvPr>
          <p:cNvSpPr/>
          <p:nvPr userDrawn="1"/>
        </p:nvSpPr>
        <p:spPr>
          <a:xfrm>
            <a:off x="0" y="2"/>
            <a:ext cx="9144000" cy="514349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88B4A3A-FB3F-F940-894D-44B26F937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443" y="1093304"/>
            <a:ext cx="8236331" cy="3063933"/>
          </a:xfrm>
          <a:noFill/>
        </p:spPr>
        <p:txBody>
          <a:bodyPr bIns="0"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FF742C0-D86E-3B49-A40B-399B46B1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44" y="4180818"/>
            <a:ext cx="8236330" cy="443569"/>
          </a:xfrm>
          <a:noFill/>
        </p:spPr>
        <p:txBody>
          <a:bodyPr tIns="0"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FA986CA-42C3-7FEE-0666-ED4097B1DB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7230" y="391825"/>
            <a:ext cx="1996256" cy="45677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81F5E0A4-C96D-C515-4D45-C0CABE751577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4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SzPct val="110000"/>
              <a:buFont typeface="BO Regular Normal" panose="02000503020000020004" pitchFamily="2" charset="77"/>
              <a:buChar char="≥"/>
              <a:defRPr/>
            </a:lvl1pPr>
            <a:lvl2pPr marL="514350" indent="-171450">
              <a:buSzPct val="110000"/>
              <a:buFont typeface="BO Regular Normal" panose="02000503020000020004" pitchFamily="2" charset="77"/>
              <a:buChar char="≥"/>
              <a:defRPr/>
            </a:lvl2pPr>
            <a:lvl3pPr marL="857250" indent="-171450">
              <a:buSzPct val="110000"/>
              <a:buFont typeface="BO Regular Normal" panose="02000503020000020004" pitchFamily="2" charset="77"/>
              <a:buChar char="≥"/>
              <a:defRPr/>
            </a:lvl3pPr>
            <a:lvl4pPr marL="1200150" indent="-171450">
              <a:buSzPct val="110000"/>
              <a:buFont typeface="BO Regular Normal" panose="02000503020000020004" pitchFamily="2" charset="77"/>
              <a:buChar char="≥"/>
              <a:defRPr/>
            </a:lvl4pPr>
            <a:lvl5pPr marL="1543050" indent="-171450">
              <a:buSzPct val="110000"/>
              <a:buFont typeface="BO Regular Normal" panose="02000503020000020004" pitchFamily="2" charset="77"/>
              <a:buChar char="≥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26B51A02-ADB0-FAC0-259D-D15411D6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040252D-5EA1-B944-F888-022A561F1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EB23D019-007D-2106-24C3-A18AD6CD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DD8A2C2F-BEA1-881C-298C-E134456E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75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417321"/>
            <a:ext cx="7886700" cy="101651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2571750"/>
            <a:ext cx="7886700" cy="199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0A1C3CC-DC54-1E7B-A650-6916BDE50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1C6B5D7D-0EB2-C7D3-76C6-59023B68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FA681243-B43C-5C65-6FF2-E4BBEA76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682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369219"/>
            <a:ext cx="4119562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369219"/>
            <a:ext cx="4011613" cy="326350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EB16D3A-1B79-9C4D-4CE9-E287C10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xmlns="" id="{B219CE53-DC04-504C-6DDA-BC4C349C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xmlns="" id="{3F2FE9E8-0781-9D69-0C45-83919D4B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175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03212"/>
            <a:ext cx="8245474" cy="964803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260872"/>
            <a:ext cx="410289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8" y="1878806"/>
            <a:ext cx="4102894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011612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011612" cy="276344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8F5B97F-5DBC-BE36-7476-F58B6E5A8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xmlns="" id="{273CFBE0-69E8-2B81-0CBF-F1040EDA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xmlns="" id="{3D69833F-BA69-8957-EBF6-8DAE1ECF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924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2D26B8C-E055-7E6E-FA0C-1E5826E00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1456319-AA8A-F5EC-32A7-FE70F597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B912BCD2-105C-363A-9B8D-982FF863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006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BA035C8-467A-23C1-9929-4C2580BFA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68010"/>
          <a:stretch/>
        </p:blipFill>
        <p:spPr>
          <a:xfrm>
            <a:off x="8515325" y="4790301"/>
            <a:ext cx="338804" cy="242331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E661D803-FD27-8697-1F76-8D36AAB6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4E69E885-7C42-7F3B-76B4-6EA2F0DA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699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03212"/>
            <a:ext cx="8245475" cy="964803"/>
          </a:xfrm>
          <a:prstGeom prst="rect">
            <a:avLst/>
          </a:prstGeom>
        </p:spPr>
        <p:txBody>
          <a:bodyPr vert="horz" lIns="54000" tIns="54000" rIns="54000" bIns="5400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369219"/>
            <a:ext cx="8245475" cy="3263504"/>
          </a:xfrm>
          <a:prstGeom prst="rect">
            <a:avLst/>
          </a:prstGeom>
        </p:spPr>
        <p:txBody>
          <a:bodyPr vert="horz" lIns="54000" tIns="54000" rIns="54000" bIns="5400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72153" y="4767263"/>
            <a:ext cx="937752" cy="273844"/>
          </a:xfrm>
          <a:prstGeom prst="rect">
            <a:avLst/>
          </a:prstGeom>
        </p:spPr>
        <p:txBody>
          <a:bodyPr vert="horz" lIns="54000" tIns="54000" rIns="54000" bIns="54000" rtlCol="0" anchor="ctr"/>
          <a:lstStyle>
            <a:lvl1pPr algn="r">
              <a:defRPr sz="900">
                <a:solidFill>
                  <a:srgbClr val="898989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/>
              <a:t>15.08.2022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A9C6064B-F902-7645-AD1D-472B2586BA21}"/>
              </a:ext>
            </a:extLst>
          </p:cNvPr>
          <p:cNvSpPr/>
          <p:nvPr userDrawn="1"/>
        </p:nvSpPr>
        <p:spPr>
          <a:xfrm>
            <a:off x="9015984" y="0"/>
            <a:ext cx="12801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1044B4A-3C5C-5E41-4729-BB37AA8A8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287" y="4767263"/>
            <a:ext cx="691501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rgbClr val="898989"/>
                </a:solidFill>
                <a:latin typeface="BO Regular" panose="02000503020000020004" pitchFamily="2" charset="77"/>
              </a:defRPr>
            </a:lvl1pPr>
          </a:lstStyle>
          <a:p>
            <a:r>
              <a:rPr lang="de-DE"/>
              <a:t>Name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04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79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84" r:id="rId11"/>
    <p:sldLayoutId id="2147483685" r:id="rId12"/>
    <p:sldLayoutId id="2147483669" r:id="rId13"/>
    <p:sldLayoutId id="2147483675" r:id="rId14"/>
    <p:sldLayoutId id="2147483677" r:id="rId15"/>
    <p:sldLayoutId id="2147483683" r:id="rId16"/>
    <p:sldLayoutId id="2147483674" r:id="rId17"/>
    <p:sldLayoutId id="2147483670" r:id="rId18"/>
    <p:sldLayoutId id="2147483671" r:id="rId19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BO Regular" panose="02000503020000020004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110000"/>
        <a:buFont typeface="BO Regular Normal" panose="02000503020000020004" pitchFamily="2" charset="77"/>
        <a:buChar char="≥"/>
        <a:defRPr sz="2100" kern="1200">
          <a:solidFill>
            <a:schemeClr val="tx1"/>
          </a:solidFill>
          <a:latin typeface="BO Regular" panose="02000503020000020004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110000"/>
        <a:buFont typeface="BO Regular Normal" panose="02000503020000020004" pitchFamily="2" charset="77"/>
        <a:buChar char="≥"/>
        <a:defRPr sz="1800" kern="1200">
          <a:solidFill>
            <a:schemeClr val="tx1"/>
          </a:solidFill>
          <a:latin typeface="BO Regular" panose="02000503020000020004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110000"/>
        <a:buFont typeface="BO Regular Normal" panose="02000503020000020004" pitchFamily="2" charset="77"/>
        <a:buChar char="≥"/>
        <a:defRPr sz="1500" kern="1200">
          <a:solidFill>
            <a:schemeClr val="tx1"/>
          </a:solidFill>
          <a:latin typeface="BO Regular" panose="02000503020000020004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SzPct val="110000"/>
        <a:buFont typeface="BO Regular Normal" panose="02000503020000020004" pitchFamily="2" charset="77"/>
        <a:buChar char="≥"/>
        <a:defRPr sz="1350" kern="1200">
          <a:solidFill>
            <a:schemeClr val="tx1"/>
          </a:solidFill>
          <a:latin typeface="BO Regular" panose="02000503020000020004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10000"/>
        <a:buFont typeface="BO Regular Normal" panose="02000503020000020004" pitchFamily="2" charset="77"/>
        <a:buChar char="≥"/>
        <a:defRPr sz="1350" kern="1200">
          <a:solidFill>
            <a:schemeClr val="tx1"/>
          </a:solidFill>
          <a:latin typeface="BO Regular" panose="02000503020000020004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443" userDrawn="1">
          <p15:clr>
            <a:srgbClr val="F26B43"/>
          </p15:clr>
        </p15:guide>
        <p15:guide id="3" orient="horz" pos="191" userDrawn="1">
          <p15:clr>
            <a:srgbClr val="F26B43"/>
          </p15:clr>
        </p15:guide>
        <p15:guide id="4" orient="horz" pos="29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xmlns="" id="{FEEEC183-3BD8-478B-A4E4-F2E52D5DF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" y="1386483"/>
            <a:ext cx="6343075" cy="3262312"/>
          </a:xfr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xmlns="" id="{D2236307-172B-2343-6BE2-672B3498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Orange </a:t>
            </a:r>
            <a:r>
              <a:rPr lang="de-DE" dirty="0" err="1"/>
              <a:t>the</a:t>
            </a:r>
            <a:r>
              <a:rPr lang="de-DE" dirty="0"/>
              <a:t> World 2023</a:t>
            </a:r>
            <a:br>
              <a:rPr lang="de-DE" dirty="0"/>
            </a:br>
            <a:r>
              <a:rPr lang="de-DE" sz="28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56A5990-5D10-D27A-FC92-C4EB1E74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FC9B2B4-58F0-9686-FCFD-8BDED0A4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9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83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56A5990-5D10-D27A-FC92-C4EB1E74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FC9B2B4-58F0-9686-FCFD-8BDED0A4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9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xmlns="" id="{825BAE71-6BA3-415A-ABE8-9EAB28E4A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20" y="1299649"/>
            <a:ext cx="8742270" cy="3025705"/>
          </a:xfrm>
        </p:spPr>
      </p:pic>
      <p:sp>
        <p:nvSpPr>
          <p:cNvPr id="7" name="Titel 7">
            <a:extLst>
              <a:ext uri="{FF2B5EF4-FFF2-40B4-BE49-F238E27FC236}">
                <a16:creationId xmlns:a16="http://schemas.microsoft.com/office/drawing/2014/main" xmlns="" id="{D2236307-172B-2343-6BE2-672B3498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303212"/>
            <a:ext cx="8245475" cy="964803"/>
          </a:xfrm>
        </p:spPr>
        <p:txBody>
          <a:bodyPr>
            <a:normAutofit fontScale="90000"/>
          </a:bodyPr>
          <a:lstStyle/>
          <a:p>
            <a:r>
              <a:rPr lang="de-DE" dirty="0"/>
              <a:t>Orange </a:t>
            </a:r>
            <a:r>
              <a:rPr lang="de-DE" dirty="0" err="1"/>
              <a:t>the</a:t>
            </a:r>
            <a:r>
              <a:rPr lang="de-DE" dirty="0"/>
              <a:t> World 2023</a:t>
            </a:r>
            <a:br>
              <a:rPr lang="de-DE" dirty="0"/>
            </a:br>
            <a:r>
              <a:rPr lang="de-DE" sz="28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4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5F7D3A2E-0F35-4DB1-A8A6-DD6D856BCC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3913" y="1370013"/>
            <a:ext cx="3262312" cy="3262312"/>
          </a:xfr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xmlns="" id="{D2AB5317-9930-4038-9117-9A82A6B7A8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3800" y="1370013"/>
            <a:ext cx="3262312" cy="3262312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FFAEDBCA-A231-EC04-989F-D32FD2C4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50A3E8CC-8D7F-FC43-A9A2-C73C3A46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9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xmlns="" id="{D2236307-172B-2343-6BE2-672B3498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303212"/>
            <a:ext cx="8245475" cy="964803"/>
          </a:xfrm>
        </p:spPr>
        <p:txBody>
          <a:bodyPr>
            <a:normAutofit fontScale="90000"/>
          </a:bodyPr>
          <a:lstStyle/>
          <a:p>
            <a:r>
              <a:rPr lang="de-DE" dirty="0"/>
              <a:t>Orange </a:t>
            </a:r>
            <a:r>
              <a:rPr lang="de-DE" dirty="0" err="1"/>
              <a:t>the</a:t>
            </a:r>
            <a:r>
              <a:rPr lang="de-DE" dirty="0"/>
              <a:t> World 2023</a:t>
            </a:r>
            <a:br>
              <a:rPr lang="de-DE" dirty="0"/>
            </a:br>
            <a:r>
              <a:rPr lang="de-DE" sz="28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821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FFAEDBCA-A231-EC04-989F-D32FD2C4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50A3E8CC-8D7F-FC43-A9A2-C73C3A46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9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xmlns="" id="{73096AC8-BC6A-46DA-B09A-CB828E606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3913" y="1370013"/>
            <a:ext cx="3262312" cy="3262312"/>
          </a:xfrm>
        </p:spPr>
      </p:pic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xmlns="" id="{4ADF76AA-8C7E-472A-8240-8CDE4117D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3800" y="1370013"/>
            <a:ext cx="3262312" cy="3262312"/>
          </a:xfr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xmlns="" id="{D2236307-172B-2343-6BE2-672B3498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303212"/>
            <a:ext cx="8245475" cy="964803"/>
          </a:xfrm>
        </p:spPr>
        <p:txBody>
          <a:bodyPr>
            <a:normAutofit fontScale="90000"/>
          </a:bodyPr>
          <a:lstStyle/>
          <a:p>
            <a:r>
              <a:rPr lang="de-DE" dirty="0"/>
              <a:t>Orange </a:t>
            </a:r>
            <a:r>
              <a:rPr lang="de-DE" dirty="0" err="1"/>
              <a:t>the</a:t>
            </a:r>
            <a:r>
              <a:rPr lang="de-DE" dirty="0"/>
              <a:t> World 2023</a:t>
            </a:r>
            <a:br>
              <a:rPr lang="de-DE" dirty="0"/>
            </a:br>
            <a:r>
              <a:rPr lang="de-DE" sz="28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2215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FFAEDBCA-A231-EC04-989F-D32FD2C4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50A3E8CC-8D7F-FC43-A9A2-C73C3A46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9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xmlns="" id="{416A983B-C1D6-4BBE-B4EF-5D1BBEBA45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3913" y="1370013"/>
            <a:ext cx="3262312" cy="3262312"/>
          </a:xfr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xmlns="" id="{0F8693A0-2009-4D86-88D6-8D00061578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3800" y="1370013"/>
            <a:ext cx="3262312" cy="3262312"/>
          </a:xfr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xmlns="" id="{D2236307-172B-2343-6BE2-672B3498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303212"/>
            <a:ext cx="8245475" cy="964803"/>
          </a:xfrm>
        </p:spPr>
        <p:txBody>
          <a:bodyPr>
            <a:normAutofit fontScale="90000"/>
          </a:bodyPr>
          <a:lstStyle/>
          <a:p>
            <a:r>
              <a:rPr lang="de-DE" dirty="0"/>
              <a:t>Orange </a:t>
            </a:r>
            <a:r>
              <a:rPr lang="de-DE" dirty="0" err="1"/>
              <a:t>the</a:t>
            </a:r>
            <a:r>
              <a:rPr lang="de-DE" dirty="0"/>
              <a:t> World 2023</a:t>
            </a:r>
            <a:br>
              <a:rPr lang="de-DE" dirty="0"/>
            </a:br>
            <a:r>
              <a:rPr lang="de-DE" sz="28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6179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56A5990-5D10-D27A-FC92-C4EB1E74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25.11.2023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FC9B2B4-58F0-9686-FCFD-8BDED0A4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9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xmlns="" id="{346305E9-FC9D-41EA-A742-665D51DAE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075" y="1616113"/>
            <a:ext cx="8401968" cy="2881241"/>
          </a:xfrm>
        </p:spPr>
      </p:pic>
      <p:sp>
        <p:nvSpPr>
          <p:cNvPr id="9" name="Titel 7">
            <a:extLst>
              <a:ext uri="{FF2B5EF4-FFF2-40B4-BE49-F238E27FC236}">
                <a16:creationId xmlns:a16="http://schemas.microsoft.com/office/drawing/2014/main" xmlns="" id="{D2236307-172B-2343-6BE2-672B3498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303212"/>
            <a:ext cx="8245475" cy="964803"/>
          </a:xfrm>
        </p:spPr>
        <p:txBody>
          <a:bodyPr>
            <a:normAutofit fontScale="90000"/>
          </a:bodyPr>
          <a:lstStyle/>
          <a:p>
            <a:r>
              <a:rPr lang="de-DE" dirty="0"/>
              <a:t>Orange </a:t>
            </a:r>
            <a:r>
              <a:rPr lang="de-DE" dirty="0" err="1"/>
              <a:t>the</a:t>
            </a:r>
            <a:r>
              <a:rPr lang="de-DE" dirty="0"/>
              <a:t> World 2023</a:t>
            </a:r>
            <a:br>
              <a:rPr lang="de-DE" dirty="0"/>
            </a:br>
            <a:r>
              <a:rPr lang="de-DE" sz="28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165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820998-2342-FB40-9516-3ECB7574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Hilfetelefon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955B01FA-20D1-618E-FA84-4B19603EA9E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/>
              <a:t>25.11.2023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50A3E8CC-8D7F-FC43-A9A2-C73C3A46C03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sz="900" dirty="0"/>
              <a:t>Gewalt gegen Frauen geht uns alle an!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xmlns="" id="{B52209A8-05C6-4B0C-B59C-FEFF493E19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3648" b="13648"/>
          <a:stretch>
            <a:fillRect/>
          </a:stretch>
        </p:blipFill>
        <p:spPr>
          <a:xfrm>
            <a:off x="4394200" y="-1"/>
            <a:ext cx="4621784" cy="4658768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9" y="995350"/>
            <a:ext cx="2155139" cy="2155139"/>
          </a:xfr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19820998-2342-FB40-9516-3ECB7574AAFC}"/>
              </a:ext>
            </a:extLst>
          </p:cNvPr>
          <p:cNvSpPr txBox="1">
            <a:spLocks/>
          </p:cNvSpPr>
          <p:nvPr/>
        </p:nvSpPr>
        <p:spPr>
          <a:xfrm>
            <a:off x="314819" y="3693964"/>
            <a:ext cx="3617913" cy="964803"/>
          </a:xfrm>
          <a:prstGeom prst="rect">
            <a:avLst/>
          </a:prstGeom>
        </p:spPr>
        <p:txBody>
          <a:bodyPr vert="horz" lIns="54000" tIns="54000" rIns="54000" bIns="5400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BO Regular" panose="02000503020000020004" pitchFamily="2" charset="77"/>
                <a:ea typeface="+mj-ea"/>
                <a:cs typeface="+mj-cs"/>
              </a:defRPr>
            </a:lvl1pPr>
          </a:lstStyle>
          <a:p>
            <a:r>
              <a:rPr lang="de-DE" dirty="0"/>
              <a:t>Erste Ansprechpartnerinnen </a:t>
            </a:r>
            <a:endParaRPr lang="de-DE" dirty="0" smtClean="0"/>
          </a:p>
          <a:p>
            <a:r>
              <a:rPr lang="de-DE" dirty="0" smtClean="0"/>
              <a:t>an </a:t>
            </a:r>
            <a:r>
              <a:rPr lang="de-DE" dirty="0"/>
              <a:t>der Hochschule sind die Gleichstellungsbeauftragen.</a:t>
            </a:r>
          </a:p>
          <a:p>
            <a:r>
              <a:rPr lang="de-DE" dirty="0"/>
              <a:t>Wir helfen Ihnen weiter!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4998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2001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A222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102</Words>
  <Application>Microsoft Office PowerPoint</Application>
  <PresentationFormat>Bildschirmpräsentation (16:9)</PresentationFormat>
  <Paragraphs>24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BO Regular</vt:lpstr>
      <vt:lpstr>BO Regular Normal</vt:lpstr>
      <vt:lpstr>Calibri</vt:lpstr>
      <vt:lpstr>Office</vt:lpstr>
      <vt:lpstr>Orange the World 2023 Gewalt gegen Frauen geht uns alle an! </vt:lpstr>
      <vt:lpstr>Orange the World 2023 Gewalt gegen Frauen geht uns alle an! </vt:lpstr>
      <vt:lpstr>Orange the World 2023 Gewalt gegen Frauen geht uns alle an! </vt:lpstr>
      <vt:lpstr>Orange the World 2023 Gewalt gegen Frauen geht uns alle an! </vt:lpstr>
      <vt:lpstr>Orange the World 2023 Gewalt gegen Frauen geht uns alle an! </vt:lpstr>
      <vt:lpstr>Orange the World 2023 Gewalt gegen Frauen geht uns alle an! </vt:lpstr>
      <vt:lpstr>Hilfetelefon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Arnd Drifte</dc:creator>
  <cp:lastModifiedBy>Microsoft-Konto</cp:lastModifiedBy>
  <cp:revision>64</cp:revision>
  <dcterms:created xsi:type="dcterms:W3CDTF">2021-01-12T13:09:49Z</dcterms:created>
  <dcterms:modified xsi:type="dcterms:W3CDTF">2023-11-15T14:44:09Z</dcterms:modified>
</cp:coreProperties>
</file>