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5" r:id="rId2"/>
    <p:sldId id="269" r:id="rId3"/>
    <p:sldId id="262" r:id="rId4"/>
    <p:sldId id="267" r:id="rId5"/>
    <p:sldId id="268" r:id="rId6"/>
    <p:sldId id="270" r:id="rId7"/>
    <p:sldId id="266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E7BB89"/>
    <a:srgbClr val="E2001A"/>
    <a:srgbClr val="CBA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9"/>
    <p:restoredTop sz="86395"/>
  </p:normalViewPr>
  <p:slideViewPr>
    <p:cSldViewPr snapToGrid="0" snapToObjects="1">
      <p:cViewPr varScale="1">
        <p:scale>
          <a:sx n="147" d="100"/>
          <a:sy n="147" d="100"/>
        </p:scale>
        <p:origin x="39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A5E79-F3AC-B740-96FD-E3586462F8B9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53F49-DB3E-F345-BCC7-BA9AB991E6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54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hsbo50.de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8B4A3A-FB3F-F940-894D-44B26F937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443" y="1093304"/>
            <a:ext cx="8236331" cy="3063933"/>
          </a:xfrm>
          <a:noFill/>
        </p:spPr>
        <p:txBody>
          <a:bodyPr bIns="0" anchor="b">
            <a:normAutofit/>
          </a:bodyPr>
          <a:lstStyle>
            <a:lvl1pPr algn="l">
              <a:lnSpc>
                <a:spcPct val="80000"/>
              </a:lnSpc>
              <a:defRPr sz="5400" b="1" i="0">
                <a:solidFill>
                  <a:schemeClr val="accent1"/>
                </a:solidFill>
                <a:latin typeface="BO Regular" panose="02000503020000020004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FF742C0-D86E-3B49-A40B-399B46B1C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444" y="4180818"/>
            <a:ext cx="8236330" cy="443569"/>
          </a:xfrm>
          <a:noFill/>
        </p:spPr>
        <p:txBody>
          <a:bodyPr tIns="0"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A986CA-42C3-7FEE-0666-ED4097B1D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7230" y="391825"/>
            <a:ext cx="1996256" cy="4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1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25320E-4486-1F2F-44A0-8293F6DDA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10"/>
          <a:stretch/>
        </p:blipFill>
        <p:spPr>
          <a:xfrm>
            <a:off x="8515325" y="4790301"/>
            <a:ext cx="338804" cy="242331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37B149D-EFFA-B8E0-FCE5-EDF270EE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15.08.2022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6DE3F4C8-A406-7DE7-19D3-952DF5B4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Präsentation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435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5F965E4-00B6-B5CD-2CA0-BDAA751471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94200" y="0"/>
            <a:ext cx="4621784" cy="4658768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9B53BCC-5540-B533-100B-6A0FADB8B210}"/>
              </a:ext>
            </a:extLst>
          </p:cNvPr>
          <p:cNvSpPr/>
          <p:nvPr userDrawn="1"/>
        </p:nvSpPr>
        <p:spPr>
          <a:xfrm>
            <a:off x="9015984" y="0"/>
            <a:ext cx="12801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680354-84B0-D71F-39EC-E8A78CA87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369218"/>
            <a:ext cx="3617913" cy="3289549"/>
          </a:xfrm>
        </p:spPr>
        <p:txBody>
          <a:bodyPr/>
          <a:lstStyle>
            <a:lvl1pPr marL="171450" indent="-171450">
              <a:buSzPct val="110000"/>
              <a:buFont typeface="BO Regular Normal" panose="02000503020000020004" pitchFamily="2" charset="77"/>
              <a:buChar char="≥"/>
              <a:defRPr sz="1800"/>
            </a:lvl1pPr>
            <a:lvl2pPr marL="514350" indent="-171450">
              <a:buSzPct val="110000"/>
              <a:buFont typeface="BO Regular Normal" panose="02000503020000020004" pitchFamily="2" charset="77"/>
              <a:buChar char="≥"/>
              <a:defRPr sz="1600"/>
            </a:lvl2pPr>
            <a:lvl3pPr marL="857250" indent="-171450">
              <a:buSzPct val="110000"/>
              <a:buFont typeface="BO Regular Normal" panose="02000503020000020004" pitchFamily="2" charset="77"/>
              <a:buChar char="≥"/>
              <a:defRPr/>
            </a:lvl3pPr>
            <a:lvl4pPr marL="1200150" indent="-171450">
              <a:buSzPct val="110000"/>
              <a:buFont typeface="BO Regular Normal" panose="02000503020000020004" pitchFamily="2" charset="77"/>
              <a:buChar char="≥"/>
              <a:defRPr/>
            </a:lvl4pPr>
            <a:lvl5pPr marL="1543050" indent="-171450">
              <a:buSzPct val="110000"/>
              <a:buFont typeface="BO Regular Normal" panose="02000503020000020004" pitchFamily="2" charset="77"/>
              <a:buChar char="≥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Titel 6">
            <a:extLst>
              <a:ext uri="{FF2B5EF4-FFF2-40B4-BE49-F238E27FC236}">
                <a16:creationId xmlns:a16="http://schemas.microsoft.com/office/drawing/2014/main" id="{89FB27FB-461E-318A-7522-EA040F093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303212"/>
            <a:ext cx="3617913" cy="96480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C79038-D384-D7AA-47D3-BCB686780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10"/>
          <a:stretch/>
        </p:blipFill>
        <p:spPr>
          <a:xfrm>
            <a:off x="8515325" y="4790301"/>
            <a:ext cx="338804" cy="242331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FFF44B-BE68-A3DA-A4DD-EF031F740B2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15.08.2022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DD5317-19D9-756E-3AEC-49F0417352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Name der Präsentation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424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E9B53BCC-5540-B533-100B-6A0FADB8B210}"/>
              </a:ext>
            </a:extLst>
          </p:cNvPr>
          <p:cNvSpPr/>
          <p:nvPr userDrawn="1"/>
        </p:nvSpPr>
        <p:spPr>
          <a:xfrm>
            <a:off x="9015984" y="0"/>
            <a:ext cx="12801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FDF9AF-1BDC-3CB9-1470-267F6291E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600" y="1369218"/>
            <a:ext cx="3662363" cy="3289549"/>
          </a:xfrm>
        </p:spPr>
        <p:txBody>
          <a:bodyPr/>
          <a:lstStyle>
            <a:lvl1pPr marL="171450" indent="-171450">
              <a:buSzPct val="110000"/>
              <a:buFont typeface="BO Regular Normal" panose="02000503020000020004" pitchFamily="2" charset="77"/>
              <a:buChar char="≥"/>
              <a:defRPr sz="1800"/>
            </a:lvl1pPr>
            <a:lvl2pPr marL="514350" indent="-171450">
              <a:buSzPct val="110000"/>
              <a:buFont typeface="BO Regular Normal" panose="02000503020000020004" pitchFamily="2" charset="77"/>
              <a:buChar char="≥"/>
              <a:defRPr sz="1600"/>
            </a:lvl2pPr>
            <a:lvl3pPr marL="857250" indent="-171450">
              <a:buSzPct val="110000"/>
              <a:buFont typeface="BO Regular Normal" panose="02000503020000020004" pitchFamily="2" charset="77"/>
              <a:buChar char="≥"/>
              <a:defRPr/>
            </a:lvl3pPr>
            <a:lvl4pPr marL="1200150" indent="-171450">
              <a:buSzPct val="110000"/>
              <a:buFont typeface="BO Regular Normal" panose="02000503020000020004" pitchFamily="2" charset="77"/>
              <a:buChar char="≥"/>
              <a:defRPr/>
            </a:lvl4pPr>
            <a:lvl5pPr marL="1543050" indent="-171450">
              <a:buSzPct val="110000"/>
              <a:buFont typeface="BO Regular Normal" panose="02000503020000020004" pitchFamily="2" charset="77"/>
              <a:buChar char="≥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Titel 6">
            <a:extLst>
              <a:ext uri="{FF2B5EF4-FFF2-40B4-BE49-F238E27FC236}">
                <a16:creationId xmlns:a16="http://schemas.microsoft.com/office/drawing/2014/main" id="{C252AF44-7559-FE6D-C102-181049D1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00" y="303212"/>
            <a:ext cx="3662363" cy="96480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12592DC-0E3E-40C7-2487-58B92E5C4F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10"/>
          <a:stretch/>
        </p:blipFill>
        <p:spPr>
          <a:xfrm>
            <a:off x="8515325" y="4790301"/>
            <a:ext cx="338804" cy="242331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AAB348-DC23-A284-E6C8-386203112D0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15.08.2022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82BF60-C09B-F2BE-E0EC-0D009D307F4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Name der Präsentation</a:t>
            </a:r>
            <a:endParaRPr lang="de-DE" dirty="0"/>
          </a:p>
        </p:txBody>
      </p:sp>
      <p:sp>
        <p:nvSpPr>
          <p:cNvPr id="6" name="Bildplatzhalter 6">
            <a:extLst>
              <a:ext uri="{FF2B5EF4-FFF2-40B4-BE49-F238E27FC236}">
                <a16:creationId xmlns:a16="http://schemas.microsoft.com/office/drawing/2014/main" id="{928094CA-E17D-F386-E9E2-25F9D2CA45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621784" cy="465876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289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342901"/>
            <a:ext cx="4522514" cy="431586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311571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009A82-B94B-ACFE-F455-0074AB1F3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10"/>
          <a:stretch/>
        </p:blipFill>
        <p:spPr>
          <a:xfrm>
            <a:off x="8515325" y="4790301"/>
            <a:ext cx="338804" cy="242331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17DA7BD-0AE0-39BF-EAEC-CE97A8AF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15.08.2022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9EB3278-3F44-5C79-B0A9-2B983CDA0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Präsentation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4835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052" y="1488141"/>
            <a:ext cx="8236331" cy="3136247"/>
          </a:xfrm>
          <a:noFill/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 b="1" i="0">
                <a:solidFill>
                  <a:schemeClr val="bg1"/>
                </a:solidFill>
                <a:latin typeface="BO Regular" panose="02000503020000020004" pitchFamily="2" charset="77"/>
              </a:defRPr>
            </a:lvl1pPr>
          </a:lstStyle>
          <a:p>
            <a:r>
              <a:rPr lang="de-DE" dirty="0"/>
              <a:t>Kapiteltitel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E3C07F-1FBF-5275-4CCD-0D63DAE4D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636"/>
          <a:stretch/>
        </p:blipFill>
        <p:spPr>
          <a:xfrm>
            <a:off x="7997198" y="391825"/>
            <a:ext cx="646060" cy="45677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3625E06-E3B0-7167-9316-A94AAF92165E}"/>
              </a:ext>
            </a:extLst>
          </p:cNvPr>
          <p:cNvSpPr/>
          <p:nvPr userDrawn="1"/>
        </p:nvSpPr>
        <p:spPr>
          <a:xfrm>
            <a:off x="9015984" y="0"/>
            <a:ext cx="1280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9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052" y="1488141"/>
            <a:ext cx="8236331" cy="3136247"/>
          </a:xfrm>
          <a:noFill/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 b="1" i="0">
                <a:solidFill>
                  <a:schemeClr val="accent1"/>
                </a:solidFill>
                <a:latin typeface="BO Regular" panose="02000503020000020004" pitchFamily="2" charset="77"/>
              </a:defRPr>
            </a:lvl1pPr>
          </a:lstStyle>
          <a:p>
            <a:r>
              <a:rPr lang="de-DE" dirty="0"/>
              <a:t>Kapiteltitel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E3C07F-1FBF-5275-4CCD-0D63DAE4D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636"/>
          <a:stretch/>
        </p:blipFill>
        <p:spPr>
          <a:xfrm>
            <a:off x="7997198" y="391825"/>
            <a:ext cx="646060" cy="4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61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tre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5B73F94-83AD-757E-3205-EF43B1EC825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052" y="1488141"/>
            <a:ext cx="8236331" cy="3136247"/>
          </a:xfrm>
          <a:noFill/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 b="1" i="0">
                <a:solidFill>
                  <a:schemeClr val="bg1"/>
                </a:solidFill>
                <a:latin typeface="BO Regular" panose="02000503020000020004" pitchFamily="2" charset="77"/>
              </a:defRPr>
            </a:lvl1pPr>
          </a:lstStyle>
          <a:p>
            <a:r>
              <a:rPr lang="de-DE" dirty="0"/>
              <a:t>Kapiteltitel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E3C07F-1FBF-5275-4CCD-0D63DAE4D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7636"/>
          <a:stretch/>
        </p:blipFill>
        <p:spPr>
          <a:xfrm>
            <a:off x="7997198" y="391825"/>
            <a:ext cx="646060" cy="45677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3782241-47EB-70C4-3804-27CEFDE65DEC}"/>
              </a:ext>
            </a:extLst>
          </p:cNvPr>
          <p:cNvSpPr/>
          <p:nvPr userDrawn="1"/>
        </p:nvSpPr>
        <p:spPr>
          <a:xfrm>
            <a:off x="9015984" y="0"/>
            <a:ext cx="12801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139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5F18944B-D01B-5B4F-8C1A-130EB73F7179}"/>
              </a:ext>
            </a:extLst>
          </p:cNvPr>
          <p:cNvSpPr txBox="1">
            <a:spLocks/>
          </p:cNvSpPr>
          <p:nvPr userDrawn="1"/>
        </p:nvSpPr>
        <p:spPr>
          <a:xfrm>
            <a:off x="395288" y="3913006"/>
            <a:ext cx="5660321" cy="1259369"/>
          </a:xfrm>
          <a:prstGeom prst="rect">
            <a:avLst/>
          </a:prstGeom>
          <a:noFill/>
        </p:spPr>
        <p:txBody>
          <a:bodyPr vert="horz" lIns="54000" tIns="0" rIns="54000" bIns="54000" rtlCol="0" anchor="t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b="1" i="0" kern="1200">
                <a:solidFill>
                  <a:schemeClr val="bg1"/>
                </a:solidFill>
                <a:latin typeface="BO Regular" panose="02000503020000020004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de-DE" sz="3000" dirty="0"/>
              <a:t>Besuchen Sie auch</a:t>
            </a:r>
            <a:br>
              <a:rPr lang="de-DE" sz="3000" dirty="0"/>
            </a:br>
            <a:r>
              <a:rPr lang="de-DE" sz="3000" dirty="0"/>
              <a:t>unsere Website unter:</a:t>
            </a:r>
          </a:p>
        </p:txBody>
      </p:sp>
      <p:sp>
        <p:nvSpPr>
          <p:cNvPr id="6" name="Rechteck 5">
            <a:hlinkClick r:id="rId2"/>
            <a:extLst>
              <a:ext uri="{FF2B5EF4-FFF2-40B4-BE49-F238E27FC236}">
                <a16:creationId xmlns:a16="http://schemas.microsoft.com/office/drawing/2014/main" id="{5FD91A3F-4D10-F242-9243-B3A899EAAE61}"/>
              </a:ext>
            </a:extLst>
          </p:cNvPr>
          <p:cNvSpPr/>
          <p:nvPr userDrawn="1"/>
        </p:nvSpPr>
        <p:spPr>
          <a:xfrm>
            <a:off x="5301166" y="3981648"/>
            <a:ext cx="3195903" cy="67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" rtlCol="0" anchor="ctr"/>
          <a:lstStyle/>
          <a:p>
            <a:pPr algn="ctr"/>
            <a:r>
              <a:rPr lang="de-DE" sz="3000" b="1" dirty="0">
                <a:solidFill>
                  <a:schemeClr val="accent1"/>
                </a:solidFill>
                <a:latin typeface="BO Regular" panose="02000503020000020004" pitchFamily="2" charset="77"/>
              </a:rPr>
              <a:t>www.hs-bochum.de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488005B-6A97-154E-8E0C-55BE8F45FC2E}"/>
              </a:ext>
            </a:extLst>
          </p:cNvPr>
          <p:cNvSpPr/>
          <p:nvPr userDrawn="1"/>
        </p:nvSpPr>
        <p:spPr>
          <a:xfrm>
            <a:off x="9015984" y="0"/>
            <a:ext cx="1280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9FC1929-3CA6-8EAB-5739-135227030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287" y="415766"/>
            <a:ext cx="8101781" cy="32707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0E1A49-1D8F-BE0A-E67F-69CBD9A056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7636"/>
          <a:stretch/>
        </p:blipFill>
        <p:spPr>
          <a:xfrm>
            <a:off x="7997198" y="391825"/>
            <a:ext cx="646060" cy="4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01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291D799-AAAE-DC31-0455-28B6AA8BC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10"/>
          <a:stretch/>
        </p:blipFill>
        <p:spPr>
          <a:xfrm>
            <a:off x="8515325" y="4790301"/>
            <a:ext cx="338804" cy="242331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CF3C2DD-E631-F47B-7760-423ECD06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15.08.2022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2086549-D27E-54C5-A5AF-BE5713EC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Präsentation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859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73844"/>
            <a:ext cx="6034088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616EC4-EA64-EE0F-D137-CB765CAAB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10"/>
          <a:stretch/>
        </p:blipFill>
        <p:spPr>
          <a:xfrm>
            <a:off x="8515325" y="4790301"/>
            <a:ext cx="338804" cy="242331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E65C670-6C11-8E6B-F353-8D412A13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15.08.2022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77D2F7E-9C4E-DBA8-DBFA-305BC9AC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Präsentation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67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8B4A3A-FB3F-F940-894D-44B26F937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443" y="1093304"/>
            <a:ext cx="8236331" cy="3063933"/>
          </a:xfrm>
          <a:noFill/>
        </p:spPr>
        <p:txBody>
          <a:bodyPr bIns="0" anchor="b">
            <a:normAutofit/>
          </a:bodyPr>
          <a:lstStyle>
            <a:lvl1pPr algn="l">
              <a:lnSpc>
                <a:spcPct val="80000"/>
              </a:lnSpc>
              <a:defRPr sz="5400" b="1" i="0">
                <a:solidFill>
                  <a:schemeClr val="bg1"/>
                </a:solidFill>
                <a:latin typeface="BO Regular" panose="02000503020000020004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FF742C0-D86E-3B49-A40B-399B46B1C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444" y="4180818"/>
            <a:ext cx="8236330" cy="443569"/>
          </a:xfrm>
          <a:noFill/>
        </p:spPr>
        <p:txBody>
          <a:bodyPr tIns="0"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A986CA-42C3-7FEE-0666-ED4097B1D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7230" y="391825"/>
            <a:ext cx="1996256" cy="45677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2717D1E-E079-9ABA-C1A3-D714659B5359}"/>
              </a:ext>
            </a:extLst>
          </p:cNvPr>
          <p:cNvSpPr/>
          <p:nvPr userDrawn="1"/>
        </p:nvSpPr>
        <p:spPr>
          <a:xfrm>
            <a:off x="9015984" y="0"/>
            <a:ext cx="1280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68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19B35CB-5108-C475-E884-92DFE18E3009}"/>
              </a:ext>
            </a:extLst>
          </p:cNvPr>
          <p:cNvSpPr/>
          <p:nvPr userDrawn="1"/>
        </p:nvSpPr>
        <p:spPr>
          <a:xfrm>
            <a:off x="0" y="2"/>
            <a:ext cx="9144000" cy="51434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8B4A3A-FB3F-F940-894D-44B26F937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443" y="1093304"/>
            <a:ext cx="8236331" cy="3063933"/>
          </a:xfrm>
          <a:noFill/>
        </p:spPr>
        <p:txBody>
          <a:bodyPr bIns="0" anchor="b">
            <a:normAutofit/>
          </a:bodyPr>
          <a:lstStyle>
            <a:lvl1pPr algn="l">
              <a:lnSpc>
                <a:spcPct val="80000"/>
              </a:lnSpc>
              <a:defRPr sz="5400" b="1" i="0">
                <a:solidFill>
                  <a:schemeClr val="bg1"/>
                </a:solidFill>
                <a:latin typeface="BO Regular" panose="02000503020000020004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FF742C0-D86E-3B49-A40B-399B46B1C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444" y="4180818"/>
            <a:ext cx="8236330" cy="443569"/>
          </a:xfrm>
          <a:noFill/>
        </p:spPr>
        <p:txBody>
          <a:bodyPr tIns="0"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A986CA-42C3-7FEE-0666-ED4097B1DB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7230" y="391825"/>
            <a:ext cx="1996256" cy="45677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1F5E0A4-C96D-C515-4D45-C0CABE751577}"/>
              </a:ext>
            </a:extLst>
          </p:cNvPr>
          <p:cNvSpPr/>
          <p:nvPr userDrawn="1"/>
        </p:nvSpPr>
        <p:spPr>
          <a:xfrm>
            <a:off x="9015984" y="0"/>
            <a:ext cx="12801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4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SzPct val="110000"/>
              <a:buFont typeface="BO Regular Normal" panose="02000503020000020004" pitchFamily="2" charset="77"/>
              <a:buChar char="≥"/>
              <a:defRPr/>
            </a:lvl1pPr>
            <a:lvl2pPr marL="514350" indent="-171450">
              <a:buSzPct val="110000"/>
              <a:buFont typeface="BO Regular Normal" panose="02000503020000020004" pitchFamily="2" charset="77"/>
              <a:buChar char="≥"/>
              <a:defRPr/>
            </a:lvl2pPr>
            <a:lvl3pPr marL="857250" indent="-171450">
              <a:buSzPct val="110000"/>
              <a:buFont typeface="BO Regular Normal" panose="02000503020000020004" pitchFamily="2" charset="77"/>
              <a:buChar char="≥"/>
              <a:defRPr/>
            </a:lvl3pPr>
            <a:lvl4pPr marL="1200150" indent="-171450">
              <a:buSzPct val="110000"/>
              <a:buFont typeface="BO Regular Normal" panose="02000503020000020004" pitchFamily="2" charset="77"/>
              <a:buChar char="≥"/>
              <a:defRPr/>
            </a:lvl4pPr>
            <a:lvl5pPr marL="1543050" indent="-171450">
              <a:buSzPct val="110000"/>
              <a:buFont typeface="BO Regular Normal" panose="02000503020000020004" pitchFamily="2" charset="77"/>
              <a:buChar char="≥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6B51A02-ADB0-FAC0-259D-D15411D6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40252D-5EA1-B944-F888-022A561F1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10"/>
          <a:stretch/>
        </p:blipFill>
        <p:spPr>
          <a:xfrm>
            <a:off x="8515325" y="4790301"/>
            <a:ext cx="338804" cy="242331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B23D019-007D-2106-24C3-A18AD6CD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15.08.2022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D8A2C2F-BEA1-881C-298C-E134456E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Präsentation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175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417321"/>
            <a:ext cx="7886700" cy="10165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2571750"/>
            <a:ext cx="7886700" cy="199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A1C3CC-DC54-1E7B-A650-6916BDE50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10"/>
          <a:stretch/>
        </p:blipFill>
        <p:spPr>
          <a:xfrm>
            <a:off x="8515325" y="4790301"/>
            <a:ext cx="338804" cy="242331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C6B5D7D-0EB2-C7D3-76C6-59023B68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15.08.2022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A681243-B43C-5C65-6FF2-E4BBEA768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Präsentation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682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369219"/>
            <a:ext cx="4119562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369219"/>
            <a:ext cx="4011613" cy="326350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EB16D3A-1B79-9C4D-4CE9-E287C10B32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10"/>
          <a:stretch/>
        </p:blipFill>
        <p:spPr>
          <a:xfrm>
            <a:off x="8515325" y="4790301"/>
            <a:ext cx="338804" cy="242331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B219CE53-DC04-504C-6DDA-BC4C349C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15.08.2022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F2FE9E8-0781-9D69-0C45-83919D4B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Präsentation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175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03212"/>
            <a:ext cx="8245474" cy="964803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260872"/>
            <a:ext cx="4102894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288" y="1878806"/>
            <a:ext cx="4102894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4011612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4011612" cy="276344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F5B97F-5DBC-BE36-7476-F58B6E5A8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10"/>
          <a:stretch/>
        </p:blipFill>
        <p:spPr>
          <a:xfrm>
            <a:off x="8515325" y="4790301"/>
            <a:ext cx="338804" cy="242331"/>
          </a:xfrm>
          <a:prstGeom prst="rect">
            <a:avLst/>
          </a:prstGeom>
        </p:spPr>
      </p:pic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273CFBE0-69E8-2B81-0CBF-F1040EDA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15.08.2022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D69833F-BA69-8957-EBF6-8DAE1ECF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Präsentation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924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D26B8C-E055-7E6E-FA0C-1E5826E00B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10"/>
          <a:stretch/>
        </p:blipFill>
        <p:spPr>
          <a:xfrm>
            <a:off x="8515325" y="4790301"/>
            <a:ext cx="338804" cy="242331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1456319-AA8A-F5EC-32A7-FE70F597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15.08.2022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912BCD2-105C-363A-9B8D-982FF863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Präsentation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006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A035C8-467A-23C1-9929-4C2580BFA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10"/>
          <a:stretch/>
        </p:blipFill>
        <p:spPr>
          <a:xfrm>
            <a:off x="8515325" y="4790301"/>
            <a:ext cx="338804" cy="242331"/>
          </a:xfrm>
          <a:prstGeom prst="rect">
            <a:avLst/>
          </a:prstGeo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61D803-FD27-8697-1F76-8D36AAB6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15.08.2022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69E885-7C42-7F3B-76B4-6EA2F0DA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Präsentation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699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03212"/>
            <a:ext cx="8245475" cy="964803"/>
          </a:xfrm>
          <a:prstGeom prst="rect">
            <a:avLst/>
          </a:prstGeom>
        </p:spPr>
        <p:txBody>
          <a:bodyPr vert="horz" lIns="54000" tIns="54000" rIns="54000" bIns="5400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369219"/>
            <a:ext cx="8245475" cy="3263504"/>
          </a:xfrm>
          <a:prstGeom prst="rect">
            <a:avLst/>
          </a:prstGeom>
        </p:spPr>
        <p:txBody>
          <a:bodyPr vert="horz" lIns="54000" tIns="54000" rIns="54000" bIns="5400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2153" y="4767263"/>
            <a:ext cx="937752" cy="273844"/>
          </a:xfrm>
          <a:prstGeom prst="rect">
            <a:avLst/>
          </a:prstGeom>
        </p:spPr>
        <p:txBody>
          <a:bodyPr vert="horz" lIns="54000" tIns="54000" rIns="54000" bIns="54000" rtlCol="0" anchor="ctr"/>
          <a:lstStyle>
            <a:lvl1pPr algn="r">
              <a:defRPr sz="900">
                <a:solidFill>
                  <a:srgbClr val="898989"/>
                </a:solidFill>
                <a:latin typeface="BO Regular" panose="02000503020000020004" pitchFamily="2" charset="77"/>
              </a:defRPr>
            </a:lvl1pPr>
          </a:lstStyle>
          <a:p>
            <a:r>
              <a:rPr lang="de-DE"/>
              <a:t>15.08.2022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9C6064B-F902-7645-AD1D-472B2586BA21}"/>
              </a:ext>
            </a:extLst>
          </p:cNvPr>
          <p:cNvSpPr/>
          <p:nvPr userDrawn="1"/>
        </p:nvSpPr>
        <p:spPr>
          <a:xfrm>
            <a:off x="9015984" y="0"/>
            <a:ext cx="12801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044B4A-3C5C-5E41-4729-BB37AA8A8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287" y="4767263"/>
            <a:ext cx="6915010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rgbClr val="898989"/>
                </a:solidFill>
                <a:latin typeface="BO Regular" panose="02000503020000020004" pitchFamily="2" charset="77"/>
              </a:defRPr>
            </a:lvl1pPr>
          </a:lstStyle>
          <a:p>
            <a:r>
              <a:rPr lang="de-DE"/>
              <a:t>Name der Präsentation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4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9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84" r:id="rId11"/>
    <p:sldLayoutId id="2147483685" r:id="rId12"/>
    <p:sldLayoutId id="2147483669" r:id="rId13"/>
    <p:sldLayoutId id="2147483675" r:id="rId14"/>
    <p:sldLayoutId id="2147483677" r:id="rId15"/>
    <p:sldLayoutId id="2147483683" r:id="rId16"/>
    <p:sldLayoutId id="2147483674" r:id="rId17"/>
    <p:sldLayoutId id="2147483670" r:id="rId18"/>
    <p:sldLayoutId id="2147483671" r:id="rId19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BO Regular" panose="02000503020000020004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110000"/>
        <a:buFont typeface="BO Regular Normal" panose="02000503020000020004" pitchFamily="2" charset="77"/>
        <a:buChar char="≥"/>
        <a:defRPr sz="2100" kern="1200">
          <a:solidFill>
            <a:schemeClr val="tx1"/>
          </a:solidFill>
          <a:latin typeface="BO Regular" panose="02000503020000020004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SzPct val="110000"/>
        <a:buFont typeface="BO Regular Normal" panose="02000503020000020004" pitchFamily="2" charset="77"/>
        <a:buChar char="≥"/>
        <a:defRPr sz="1800" kern="1200">
          <a:solidFill>
            <a:schemeClr val="tx1"/>
          </a:solidFill>
          <a:latin typeface="BO Regular" panose="02000503020000020004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110000"/>
        <a:buFont typeface="BO Regular Normal" panose="02000503020000020004" pitchFamily="2" charset="77"/>
        <a:buChar char="≥"/>
        <a:defRPr sz="1500" kern="1200">
          <a:solidFill>
            <a:schemeClr val="tx1"/>
          </a:solidFill>
          <a:latin typeface="BO Regular" panose="02000503020000020004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SzPct val="110000"/>
        <a:buFont typeface="BO Regular Normal" panose="02000503020000020004" pitchFamily="2" charset="77"/>
        <a:buChar char="≥"/>
        <a:defRPr sz="1350" kern="1200">
          <a:solidFill>
            <a:schemeClr val="tx1"/>
          </a:solidFill>
          <a:latin typeface="BO Regular" panose="02000503020000020004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SzPct val="110000"/>
        <a:buFont typeface="BO Regular Normal" panose="02000503020000020004" pitchFamily="2" charset="77"/>
        <a:buChar char="≥"/>
        <a:defRPr sz="1350" kern="1200">
          <a:solidFill>
            <a:schemeClr val="tx1"/>
          </a:solidFill>
          <a:latin typeface="BO Regular" panose="02000503020000020004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9" userDrawn="1">
          <p15:clr>
            <a:srgbClr val="F26B43"/>
          </p15:clr>
        </p15:guide>
        <p15:guide id="2" pos="5443" userDrawn="1">
          <p15:clr>
            <a:srgbClr val="F26B43"/>
          </p15:clr>
        </p15:guide>
        <p15:guide id="3" orient="horz" pos="191" userDrawn="1">
          <p15:clr>
            <a:srgbClr val="F26B43"/>
          </p15:clr>
        </p15:guide>
        <p15:guide id="4" orient="horz" pos="29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FEEEC183-3BD8-478B-A4E4-F2E52D5DF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7" y="1386483"/>
            <a:ext cx="6343075" cy="3262312"/>
          </a:xfr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D2236307-172B-2343-6BE2-672B3498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Orange </a:t>
            </a:r>
            <a:r>
              <a:rPr lang="de-DE" dirty="0" err="1"/>
              <a:t>the</a:t>
            </a:r>
            <a:r>
              <a:rPr lang="de-DE" dirty="0"/>
              <a:t> World 2024</a:t>
            </a:r>
            <a:br>
              <a:rPr lang="de-DE" dirty="0"/>
            </a:br>
            <a:r>
              <a:rPr lang="de-DE" sz="2800" dirty="0"/>
              <a:t>Gewalt gegen Frauen geht uns alle an!</a:t>
            </a:r>
            <a:br>
              <a:rPr lang="de-DE" dirty="0"/>
            </a:b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6A5990-5D10-D27A-FC92-C4EB1E74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25.11.2024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C9B2B4-58F0-9686-FCFD-8BDED0A4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900" dirty="0"/>
              <a:t>Gewalt gegen Frauen geht uns alle an!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383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6A5990-5D10-D27A-FC92-C4EB1E74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25.11.2024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C9B2B4-58F0-9686-FCFD-8BDED0A4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900" dirty="0"/>
              <a:t>Gewalt gegen Frauen geht uns alle an!</a:t>
            </a:r>
            <a:br>
              <a:rPr lang="de-DE" dirty="0"/>
            </a:br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825BAE71-6BA3-415A-ABE8-9EAB28E4A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20" y="1299649"/>
            <a:ext cx="8742270" cy="3025705"/>
          </a:xfrm>
        </p:spPr>
      </p:pic>
      <p:sp>
        <p:nvSpPr>
          <p:cNvPr id="7" name="Titel 7">
            <a:extLst>
              <a:ext uri="{FF2B5EF4-FFF2-40B4-BE49-F238E27FC236}">
                <a16:creationId xmlns:a16="http://schemas.microsoft.com/office/drawing/2014/main" id="{D2236307-172B-2343-6BE2-672B3498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303212"/>
            <a:ext cx="8245475" cy="964803"/>
          </a:xfrm>
        </p:spPr>
        <p:txBody>
          <a:bodyPr>
            <a:normAutofit fontScale="90000"/>
          </a:bodyPr>
          <a:lstStyle/>
          <a:p>
            <a:r>
              <a:rPr lang="de-DE" dirty="0"/>
              <a:t>Orange </a:t>
            </a:r>
            <a:r>
              <a:rPr lang="de-DE" dirty="0" err="1"/>
              <a:t>the</a:t>
            </a:r>
            <a:r>
              <a:rPr lang="de-DE" dirty="0"/>
              <a:t> World 2024</a:t>
            </a:r>
            <a:br>
              <a:rPr lang="de-DE" dirty="0"/>
            </a:br>
            <a:r>
              <a:rPr lang="de-DE" sz="2800" dirty="0"/>
              <a:t>Gewalt gegen Frauen geht uns alle an!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04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F7D3A2E-0F35-4DB1-A8A6-DD6D856BCC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13" y="1370013"/>
            <a:ext cx="3262312" cy="3262312"/>
          </a:xfr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D2AB5317-9930-4038-9117-9A82A6B7A8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800" y="1370013"/>
            <a:ext cx="3262312" cy="3262312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AEDBCA-A231-EC04-989F-D32FD2C4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25.11.2024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A3E8CC-8D7F-FC43-A9A2-C73C3A46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900" dirty="0"/>
              <a:t>Gewalt gegen Frauen geht uns alle an!</a:t>
            </a:r>
            <a:br>
              <a:rPr lang="de-DE" dirty="0"/>
            </a:br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2236307-172B-2343-6BE2-672B3498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303212"/>
            <a:ext cx="8245475" cy="964803"/>
          </a:xfrm>
        </p:spPr>
        <p:txBody>
          <a:bodyPr>
            <a:normAutofit fontScale="90000"/>
          </a:bodyPr>
          <a:lstStyle/>
          <a:p>
            <a:r>
              <a:rPr lang="de-DE" dirty="0"/>
              <a:t>Orange </a:t>
            </a:r>
            <a:r>
              <a:rPr lang="de-DE" dirty="0" err="1"/>
              <a:t>the</a:t>
            </a:r>
            <a:r>
              <a:rPr lang="de-DE" dirty="0"/>
              <a:t> World 2024</a:t>
            </a:r>
            <a:br>
              <a:rPr lang="de-DE" dirty="0"/>
            </a:br>
            <a:r>
              <a:rPr lang="de-DE" sz="2800" dirty="0"/>
              <a:t>Gewalt gegen Frauen geht uns alle an!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821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AEDBCA-A231-EC04-989F-D32FD2C4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25.11.2024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A3E8CC-8D7F-FC43-A9A2-C73C3A46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900" dirty="0"/>
              <a:t>Gewalt gegen Frauen geht uns alle an!</a:t>
            </a:r>
            <a:br>
              <a:rPr lang="de-DE" dirty="0"/>
            </a:br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73096AC8-BC6A-46DA-B09A-CB828E6069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13" y="1370013"/>
            <a:ext cx="3262312" cy="3262312"/>
          </a:xfrm>
        </p:spPr>
      </p:pic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4ADF76AA-8C7E-472A-8240-8CDE4117DA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800" y="1370013"/>
            <a:ext cx="3262312" cy="3262312"/>
          </a:xfr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D2236307-172B-2343-6BE2-672B3498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303212"/>
            <a:ext cx="8245475" cy="964803"/>
          </a:xfrm>
        </p:spPr>
        <p:txBody>
          <a:bodyPr>
            <a:normAutofit fontScale="90000"/>
          </a:bodyPr>
          <a:lstStyle/>
          <a:p>
            <a:r>
              <a:rPr lang="de-DE" dirty="0"/>
              <a:t>Orange </a:t>
            </a:r>
            <a:r>
              <a:rPr lang="de-DE" dirty="0" err="1"/>
              <a:t>the</a:t>
            </a:r>
            <a:r>
              <a:rPr lang="de-DE" dirty="0"/>
              <a:t> World 2024</a:t>
            </a:r>
            <a:br>
              <a:rPr lang="de-DE" dirty="0"/>
            </a:br>
            <a:r>
              <a:rPr lang="de-DE" sz="2800" dirty="0"/>
              <a:t>Gewalt gegen Frauen geht uns alle an!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221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AEDBCA-A231-EC04-989F-D32FD2C4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25.11.2024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A3E8CC-8D7F-FC43-A9A2-C73C3A46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900" dirty="0"/>
              <a:t>Gewalt gegen Frauen geht uns alle an!</a:t>
            </a:r>
            <a:br>
              <a:rPr lang="de-DE" dirty="0"/>
            </a:br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416A983B-C1D6-4BBE-B4EF-5D1BBEBA45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13" y="1370013"/>
            <a:ext cx="3262312" cy="3262312"/>
          </a:xfr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0F8693A0-2009-4D86-88D6-8D00061578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800" y="1370013"/>
            <a:ext cx="3262312" cy="3262312"/>
          </a:xfr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D2236307-172B-2343-6BE2-672B3498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303212"/>
            <a:ext cx="8245475" cy="964803"/>
          </a:xfrm>
        </p:spPr>
        <p:txBody>
          <a:bodyPr>
            <a:normAutofit fontScale="90000"/>
          </a:bodyPr>
          <a:lstStyle/>
          <a:p>
            <a:r>
              <a:rPr lang="de-DE" dirty="0"/>
              <a:t>Orange </a:t>
            </a:r>
            <a:r>
              <a:rPr lang="de-DE" dirty="0" err="1"/>
              <a:t>the</a:t>
            </a:r>
            <a:r>
              <a:rPr lang="de-DE" dirty="0"/>
              <a:t> World 2024</a:t>
            </a:r>
            <a:br>
              <a:rPr lang="de-DE" dirty="0"/>
            </a:br>
            <a:r>
              <a:rPr lang="de-DE" sz="2800" dirty="0"/>
              <a:t>Gewalt gegen Frauen geht uns alle an!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17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6A5990-5D10-D27A-FC92-C4EB1E74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25.11.2024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C9B2B4-58F0-9686-FCFD-8BDED0A4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900" dirty="0"/>
              <a:t>Gewalt gegen Frauen geht uns alle an!</a:t>
            </a:r>
            <a:br>
              <a:rPr lang="de-DE" dirty="0"/>
            </a:b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46305E9-FC9D-41EA-A742-665D51DAE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75" y="1616113"/>
            <a:ext cx="8401968" cy="2881241"/>
          </a:xfrm>
        </p:spPr>
      </p:pic>
      <p:sp>
        <p:nvSpPr>
          <p:cNvPr id="9" name="Titel 7">
            <a:extLst>
              <a:ext uri="{FF2B5EF4-FFF2-40B4-BE49-F238E27FC236}">
                <a16:creationId xmlns:a16="http://schemas.microsoft.com/office/drawing/2014/main" id="{D2236307-172B-2343-6BE2-672B3498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303212"/>
            <a:ext cx="8245475" cy="964803"/>
          </a:xfrm>
        </p:spPr>
        <p:txBody>
          <a:bodyPr>
            <a:normAutofit fontScale="90000"/>
          </a:bodyPr>
          <a:lstStyle/>
          <a:p>
            <a:r>
              <a:rPr lang="de-DE" dirty="0"/>
              <a:t>Orange </a:t>
            </a:r>
            <a:r>
              <a:rPr lang="de-DE" dirty="0" err="1"/>
              <a:t>the</a:t>
            </a:r>
            <a:r>
              <a:rPr lang="de-DE" dirty="0"/>
              <a:t> World 2024</a:t>
            </a:r>
            <a:br>
              <a:rPr lang="de-DE" dirty="0"/>
            </a:br>
            <a:r>
              <a:rPr lang="de-DE" sz="2800" dirty="0"/>
              <a:t>Gewalt gegen Frauen geht uns alle an!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165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20998-2342-FB40-9516-3ECB7574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642" y="172530"/>
            <a:ext cx="1936559" cy="624405"/>
          </a:xfrm>
        </p:spPr>
        <p:txBody>
          <a:bodyPr>
            <a:normAutofit/>
          </a:bodyPr>
          <a:lstStyle/>
          <a:p>
            <a:r>
              <a:rPr lang="de-DE" dirty="0"/>
              <a:t>Hilfetelefon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55B01FA-20D1-618E-FA84-4B19603EA9E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25.11.2024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A3E8CC-8D7F-FC43-A9A2-C73C3A46C03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z="900" dirty="0"/>
              <a:t>Gewalt gegen Frauen geht uns alle an!</a:t>
            </a:r>
            <a:br>
              <a:rPr lang="de-DE" dirty="0"/>
            </a:br>
            <a:endParaRPr lang="de-DE" dirty="0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B52209A8-05C6-4B0C-B59C-FEFF493E19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94200" y="-1"/>
            <a:ext cx="4621784" cy="4658768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307" y="763067"/>
            <a:ext cx="1857918" cy="1857918"/>
          </a:xfr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19820998-2342-FB40-9516-3ECB7574AAFC}"/>
              </a:ext>
            </a:extLst>
          </p:cNvPr>
          <p:cNvSpPr txBox="1">
            <a:spLocks/>
          </p:cNvSpPr>
          <p:nvPr/>
        </p:nvSpPr>
        <p:spPr>
          <a:xfrm>
            <a:off x="152396" y="3482772"/>
            <a:ext cx="3048004" cy="1175995"/>
          </a:xfrm>
          <a:prstGeom prst="rect">
            <a:avLst/>
          </a:prstGeom>
        </p:spPr>
        <p:txBody>
          <a:bodyPr vert="horz" lIns="54000" tIns="54000" rIns="54000" bIns="54000" rtlCol="0" anchor="ctr">
            <a:normAutofit fontScale="6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BO Regular" panose="02000503020000020004" pitchFamily="2" charset="77"/>
                <a:ea typeface="+mj-ea"/>
                <a:cs typeface="+mj-cs"/>
              </a:defRPr>
            </a:lvl1pPr>
          </a:lstStyle>
          <a:p>
            <a:r>
              <a:rPr lang="de-DE" dirty="0"/>
              <a:t>Erste Ansprechpersonen </a:t>
            </a:r>
          </a:p>
          <a:p>
            <a:r>
              <a:rPr lang="de-DE" dirty="0"/>
              <a:t>an der Hochschule sind die Gleichstellungsbeauftragten &gt;</a:t>
            </a:r>
          </a:p>
          <a:p>
            <a:r>
              <a:rPr lang="de-DE" dirty="0"/>
              <a:t>Wir helfen Ihnen weiter!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FCC466-A0E3-4517-90CF-E2B057B063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469" y="3482772"/>
            <a:ext cx="1284491" cy="12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9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2001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A222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169</Words>
  <Application>Microsoft Office PowerPoint</Application>
  <PresentationFormat>Bildschirmpräsentation (16:9)</PresentationFormat>
  <Paragraphs>24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BO Regular</vt:lpstr>
      <vt:lpstr>BO Regular Normal</vt:lpstr>
      <vt:lpstr>Calibri</vt:lpstr>
      <vt:lpstr>Office</vt:lpstr>
      <vt:lpstr>Orange the World 2024 Gewalt gegen Frauen geht uns alle an! </vt:lpstr>
      <vt:lpstr>Orange the World 2024 Gewalt gegen Frauen geht uns alle an! </vt:lpstr>
      <vt:lpstr>Orange the World 2024 Gewalt gegen Frauen geht uns alle an! </vt:lpstr>
      <vt:lpstr>Orange the World 2024 Gewalt gegen Frauen geht uns alle an! </vt:lpstr>
      <vt:lpstr>Orange the World 2024 Gewalt gegen Frauen geht uns alle an! </vt:lpstr>
      <vt:lpstr>Orange the World 2024 Gewalt gegen Frauen geht uns alle an! </vt:lpstr>
      <vt:lpstr>Hilfetelefon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Arnd Drifte</dc:creator>
  <cp:lastModifiedBy>Rumpf, Veit</cp:lastModifiedBy>
  <cp:revision>67</cp:revision>
  <dcterms:created xsi:type="dcterms:W3CDTF">2021-01-12T13:09:49Z</dcterms:created>
  <dcterms:modified xsi:type="dcterms:W3CDTF">2024-11-19T09:38:30Z</dcterms:modified>
</cp:coreProperties>
</file>