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7"/>
  </p:notesMasterIdLst>
  <p:handoutMasterIdLst>
    <p:handoutMasterId r:id="rId18"/>
  </p:handoutMasterIdLst>
  <p:sldIdLst>
    <p:sldId id="258" r:id="rId5"/>
    <p:sldId id="269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7772400" cy="10058400"/>
  <p:notesSz cx="6858000" cy="9144000"/>
  <p:defaultTextStyle>
    <a:defPPr rtl="0"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6BAE36-78A8-2749-851B-A69DF3BADCA0}" v="6" dt="2023-02-07T15:57:58.928"/>
    <p1510:client id="{F49A4368-B582-442E-9A72-3189FABD30B1}" v="30" dt="2023-02-16T09:04:33.2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120"/>
    <p:restoredTop sz="94719"/>
  </p:normalViewPr>
  <p:slideViewPr>
    <p:cSldViewPr snapToGrid="0">
      <p:cViewPr varScale="1">
        <p:scale>
          <a:sx n="82" d="100"/>
          <a:sy n="82" d="100"/>
        </p:scale>
        <p:origin x="27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as Schug" userId="79da1ed4-488e-4cc5-bd8c-804529929c63" providerId="ADAL" clId="{CD8533E3-792B-B346-975F-744FA76FDFFE}"/>
    <pc:docChg chg="undo custSel addSld modSld">
      <pc:chgData name="Jonas Schug" userId="79da1ed4-488e-4cc5-bd8c-804529929c63" providerId="ADAL" clId="{CD8533E3-792B-B346-975F-744FA76FDFFE}" dt="2022-12-13T11:07:39.102" v="168"/>
      <pc:docMkLst>
        <pc:docMk/>
      </pc:docMkLst>
      <pc:sldChg chg="addSp delSp modSp mod">
        <pc:chgData name="Jonas Schug" userId="79da1ed4-488e-4cc5-bd8c-804529929c63" providerId="ADAL" clId="{CD8533E3-792B-B346-975F-744FA76FDFFE}" dt="2022-12-13T11:07:39.102" v="168"/>
        <pc:sldMkLst>
          <pc:docMk/>
          <pc:sldMk cId="3094511177" sldId="258"/>
        </pc:sldMkLst>
        <pc:picChg chg="add mod">
          <ac:chgData name="Jonas Schug" userId="79da1ed4-488e-4cc5-bd8c-804529929c63" providerId="ADAL" clId="{CD8533E3-792B-B346-975F-744FA76FDFFE}" dt="2022-12-13T11:07:39.102" v="168"/>
          <ac:picMkLst>
            <pc:docMk/>
            <pc:sldMk cId="3094511177" sldId="258"/>
            <ac:picMk id="2" creationId="{3C3E47C1-58F2-6A78-E88D-8EBA59AF6533}"/>
          </ac:picMkLst>
        </pc:picChg>
        <pc:picChg chg="add del mod">
          <ac:chgData name="Jonas Schug" userId="79da1ed4-488e-4cc5-bd8c-804529929c63" providerId="ADAL" clId="{CD8533E3-792B-B346-975F-744FA76FDFFE}" dt="2022-11-28T13:22:19.731" v="104" actId="21"/>
          <ac:picMkLst>
            <pc:docMk/>
            <pc:sldMk cId="3094511177" sldId="258"/>
            <ac:picMk id="2" creationId="{64996392-E054-EE0A-5A42-13CBC40D6605}"/>
          </ac:picMkLst>
        </pc:picChg>
      </pc:sldChg>
      <pc:sldChg chg="addSp delSp modSp mod">
        <pc:chgData name="Jonas Schug" userId="79da1ed4-488e-4cc5-bd8c-804529929c63" providerId="ADAL" clId="{CD8533E3-792B-B346-975F-744FA76FDFFE}" dt="2022-12-12T09:14:23.037" v="155" actId="1076"/>
        <pc:sldMkLst>
          <pc:docMk/>
          <pc:sldMk cId="599716131" sldId="259"/>
        </pc:sldMkLst>
        <pc:picChg chg="add mod">
          <ac:chgData name="Jonas Schug" userId="79da1ed4-488e-4cc5-bd8c-804529929c63" providerId="ADAL" clId="{CD8533E3-792B-B346-975F-744FA76FDFFE}" dt="2022-11-22T09:20:41.375" v="57" actId="1076"/>
          <ac:picMkLst>
            <pc:docMk/>
            <pc:sldMk cId="599716131" sldId="259"/>
            <ac:picMk id="2" creationId="{E4706049-E7C5-9C72-D5DC-94A317A587F7}"/>
          </ac:picMkLst>
        </pc:picChg>
        <pc:picChg chg="add del mod">
          <ac:chgData name="Jonas Schug" userId="79da1ed4-488e-4cc5-bd8c-804529929c63" providerId="ADAL" clId="{CD8533E3-792B-B346-975F-744FA76FDFFE}" dt="2022-11-28T13:24:58.392" v="108"/>
          <ac:picMkLst>
            <pc:docMk/>
            <pc:sldMk cId="599716131" sldId="259"/>
            <ac:picMk id="3" creationId="{F4F135B1-EFF5-A668-EF05-8F03AE2B4400}"/>
          </ac:picMkLst>
        </pc:picChg>
        <pc:picChg chg="add mod">
          <ac:chgData name="Jonas Schug" userId="79da1ed4-488e-4cc5-bd8c-804529929c63" providerId="ADAL" clId="{CD8533E3-792B-B346-975F-744FA76FDFFE}" dt="2022-12-12T09:14:14.897" v="152" actId="1076"/>
          <ac:picMkLst>
            <pc:docMk/>
            <pc:sldMk cId="599716131" sldId="259"/>
            <ac:picMk id="4" creationId="{8CD0B57B-DEDB-28F5-1B84-06781E3FA2B7}"/>
          </ac:picMkLst>
        </pc:picChg>
        <pc:picChg chg="add mod">
          <ac:chgData name="Jonas Schug" userId="79da1ed4-488e-4cc5-bd8c-804529929c63" providerId="ADAL" clId="{CD8533E3-792B-B346-975F-744FA76FDFFE}" dt="2022-12-12T09:14:23.037" v="155" actId="1076"/>
          <ac:picMkLst>
            <pc:docMk/>
            <pc:sldMk cId="599716131" sldId="259"/>
            <ac:picMk id="6" creationId="{880C54AB-C2B9-421F-37D5-8FF09D9399C4}"/>
          </ac:picMkLst>
        </pc:picChg>
      </pc:sldChg>
      <pc:sldChg chg="addSp delSp modSp mod">
        <pc:chgData name="Jonas Schug" userId="79da1ed4-488e-4cc5-bd8c-804529929c63" providerId="ADAL" clId="{CD8533E3-792B-B346-975F-744FA76FDFFE}" dt="2022-12-12T09:14:53.728" v="160" actId="1076"/>
        <pc:sldMkLst>
          <pc:docMk/>
          <pc:sldMk cId="615788842" sldId="260"/>
        </pc:sldMkLst>
        <pc:picChg chg="add mod">
          <ac:chgData name="Jonas Schug" userId="79da1ed4-488e-4cc5-bd8c-804529929c63" providerId="ADAL" clId="{CD8533E3-792B-B346-975F-744FA76FDFFE}" dt="2022-11-22T09:23:35.783" v="90" actId="1076"/>
          <ac:picMkLst>
            <pc:docMk/>
            <pc:sldMk cId="615788842" sldId="260"/>
            <ac:picMk id="3" creationId="{2D6F46F1-4F66-8680-F850-59DB078C56FE}"/>
          </ac:picMkLst>
        </pc:picChg>
        <pc:picChg chg="add mod">
          <ac:chgData name="Jonas Schug" userId="79da1ed4-488e-4cc5-bd8c-804529929c63" providerId="ADAL" clId="{CD8533E3-792B-B346-975F-744FA76FDFFE}" dt="2022-12-12T09:11:06.114" v="114" actId="1076"/>
          <ac:picMkLst>
            <pc:docMk/>
            <pc:sldMk cId="615788842" sldId="260"/>
            <ac:picMk id="5" creationId="{6C5170C4-9B31-BCB7-DFFD-C8D88D8136A2}"/>
          </ac:picMkLst>
        </pc:picChg>
        <pc:picChg chg="add mod">
          <ac:chgData name="Jonas Schug" userId="79da1ed4-488e-4cc5-bd8c-804529929c63" providerId="ADAL" clId="{CD8533E3-792B-B346-975F-744FA76FDFFE}" dt="2022-12-12T09:11:33.834" v="120" actId="1076"/>
          <ac:picMkLst>
            <pc:docMk/>
            <pc:sldMk cId="615788842" sldId="260"/>
            <ac:picMk id="9" creationId="{9602DE2C-06AB-4C88-951C-84B4E9375C67}"/>
          </ac:picMkLst>
        </pc:picChg>
        <pc:picChg chg="add mod">
          <ac:chgData name="Jonas Schug" userId="79da1ed4-488e-4cc5-bd8c-804529929c63" providerId="ADAL" clId="{CD8533E3-792B-B346-975F-744FA76FDFFE}" dt="2022-12-12T09:11:45.370" v="123" actId="1076"/>
          <ac:picMkLst>
            <pc:docMk/>
            <pc:sldMk cId="615788842" sldId="260"/>
            <ac:picMk id="12" creationId="{0B58264C-ED24-1DAB-924F-2A772D9DA9D8}"/>
          </ac:picMkLst>
        </pc:picChg>
        <pc:picChg chg="add del mod">
          <ac:chgData name="Jonas Schug" userId="79da1ed4-488e-4cc5-bd8c-804529929c63" providerId="ADAL" clId="{CD8533E3-792B-B346-975F-744FA76FDFFE}" dt="2022-12-12T09:11:57.016" v="125" actId="21"/>
          <ac:picMkLst>
            <pc:docMk/>
            <pc:sldMk cId="615788842" sldId="260"/>
            <ac:picMk id="14" creationId="{FCE52527-29D6-224D-2671-3A51B631B4BC}"/>
          </ac:picMkLst>
        </pc:picChg>
        <pc:picChg chg="add mod">
          <ac:chgData name="Jonas Schug" userId="79da1ed4-488e-4cc5-bd8c-804529929c63" providerId="ADAL" clId="{CD8533E3-792B-B346-975F-744FA76FDFFE}" dt="2022-12-12T09:12:28.392" v="131" actId="1076"/>
          <ac:picMkLst>
            <pc:docMk/>
            <pc:sldMk cId="615788842" sldId="260"/>
            <ac:picMk id="16" creationId="{14D0AD66-016F-5A2D-A552-142D64838C58}"/>
          </ac:picMkLst>
        </pc:picChg>
        <pc:picChg chg="add del mod">
          <ac:chgData name="Jonas Schug" userId="79da1ed4-488e-4cc5-bd8c-804529929c63" providerId="ADAL" clId="{CD8533E3-792B-B346-975F-744FA76FDFFE}" dt="2022-12-12T09:12:46.421" v="135" actId="21"/>
          <ac:picMkLst>
            <pc:docMk/>
            <pc:sldMk cId="615788842" sldId="260"/>
            <ac:picMk id="18" creationId="{BAAB0DB3-5C2D-09B4-E39D-71081262BF11}"/>
          </ac:picMkLst>
        </pc:picChg>
        <pc:picChg chg="add mod">
          <ac:chgData name="Jonas Schug" userId="79da1ed4-488e-4cc5-bd8c-804529929c63" providerId="ADAL" clId="{CD8533E3-792B-B346-975F-744FA76FDFFE}" dt="2022-12-12T09:14:53.728" v="160" actId="1076"/>
          <ac:picMkLst>
            <pc:docMk/>
            <pc:sldMk cId="615788842" sldId="260"/>
            <ac:picMk id="20" creationId="{190283DC-3467-9660-6556-79832C4B96A4}"/>
          </ac:picMkLst>
        </pc:picChg>
      </pc:sldChg>
      <pc:sldChg chg="addSp modSp mod">
        <pc:chgData name="Jonas Schug" userId="79da1ed4-488e-4cc5-bd8c-804529929c63" providerId="ADAL" clId="{CD8533E3-792B-B346-975F-744FA76FDFFE}" dt="2022-11-22T09:18:48.382" v="32" actId="1076"/>
        <pc:sldMkLst>
          <pc:docMk/>
          <pc:sldMk cId="3127347034" sldId="261"/>
        </pc:sldMkLst>
        <pc:picChg chg="add mod">
          <ac:chgData name="Jonas Schug" userId="79da1ed4-488e-4cc5-bd8c-804529929c63" providerId="ADAL" clId="{CD8533E3-792B-B346-975F-744FA76FDFFE}" dt="2022-11-22T09:16:31.525" v="6" actId="1076"/>
          <ac:picMkLst>
            <pc:docMk/>
            <pc:sldMk cId="3127347034" sldId="261"/>
            <ac:picMk id="3" creationId="{11FBEF12-CEF2-3EC8-232E-D5B4EE76B6BF}"/>
          </ac:picMkLst>
        </pc:picChg>
        <pc:picChg chg="add mod">
          <ac:chgData name="Jonas Schug" userId="79da1ed4-488e-4cc5-bd8c-804529929c63" providerId="ADAL" clId="{CD8533E3-792B-B346-975F-744FA76FDFFE}" dt="2022-11-22T09:18:48.382" v="32" actId="1076"/>
          <ac:picMkLst>
            <pc:docMk/>
            <pc:sldMk cId="3127347034" sldId="261"/>
            <ac:picMk id="7" creationId="{3573AB57-2CB4-BAB9-0D1C-1CFAD22F603C}"/>
          </ac:picMkLst>
        </pc:picChg>
      </pc:sldChg>
      <pc:sldChg chg="addSp delSp modSp mod">
        <pc:chgData name="Jonas Schug" userId="79da1ed4-488e-4cc5-bd8c-804529929c63" providerId="ADAL" clId="{CD8533E3-792B-B346-975F-744FA76FDFFE}" dt="2022-11-22T09:19:42.375" v="47" actId="21"/>
        <pc:sldMkLst>
          <pc:docMk/>
          <pc:sldMk cId="3493812061" sldId="262"/>
        </pc:sldMkLst>
        <pc:picChg chg="add mod">
          <ac:chgData name="Jonas Schug" userId="79da1ed4-488e-4cc5-bd8c-804529929c63" providerId="ADAL" clId="{CD8533E3-792B-B346-975F-744FA76FDFFE}" dt="2022-11-22T09:17:34.844" v="23" actId="1076"/>
          <ac:picMkLst>
            <pc:docMk/>
            <pc:sldMk cId="3493812061" sldId="262"/>
            <ac:picMk id="5" creationId="{48CD57F2-1C06-3253-34C0-AD5039420C0D}"/>
          </ac:picMkLst>
        </pc:picChg>
        <pc:picChg chg="add del mod">
          <ac:chgData name="Jonas Schug" userId="79da1ed4-488e-4cc5-bd8c-804529929c63" providerId="ADAL" clId="{CD8533E3-792B-B346-975F-744FA76FDFFE}" dt="2022-11-22T09:19:38.187" v="45" actId="478"/>
          <ac:picMkLst>
            <pc:docMk/>
            <pc:sldMk cId="3493812061" sldId="262"/>
            <ac:picMk id="7" creationId="{0F97062D-8D63-E11B-D417-4C58EB259AFB}"/>
          </ac:picMkLst>
        </pc:picChg>
        <pc:picChg chg="add del mod">
          <ac:chgData name="Jonas Schug" userId="79da1ed4-488e-4cc5-bd8c-804529929c63" providerId="ADAL" clId="{CD8533E3-792B-B346-975F-744FA76FDFFE}" dt="2022-11-22T09:19:42.375" v="47" actId="21"/>
          <ac:picMkLst>
            <pc:docMk/>
            <pc:sldMk cId="3493812061" sldId="262"/>
            <ac:picMk id="11" creationId="{55BE9A35-88B9-D993-1328-8A64EB5E2B43}"/>
          </ac:picMkLst>
        </pc:picChg>
      </pc:sldChg>
      <pc:sldChg chg="addSp modSp mod">
        <pc:chgData name="Jonas Schug" userId="79da1ed4-488e-4cc5-bd8c-804529929c63" providerId="ADAL" clId="{CD8533E3-792B-B346-975F-744FA76FDFFE}" dt="2022-11-22T09:17:50.085" v="26" actId="1076"/>
        <pc:sldMkLst>
          <pc:docMk/>
          <pc:sldMk cId="1098086695" sldId="263"/>
        </pc:sldMkLst>
        <pc:picChg chg="add mod">
          <ac:chgData name="Jonas Schug" userId="79da1ed4-488e-4cc5-bd8c-804529929c63" providerId="ADAL" clId="{CD8533E3-792B-B346-975F-744FA76FDFFE}" dt="2022-11-22T09:17:50.085" v="26" actId="1076"/>
          <ac:picMkLst>
            <pc:docMk/>
            <pc:sldMk cId="1098086695" sldId="263"/>
            <ac:picMk id="4" creationId="{20932CEC-7A8B-12EB-1994-9D883D217FCA}"/>
          </ac:picMkLst>
        </pc:picChg>
      </pc:sldChg>
      <pc:sldChg chg="addSp modSp mod">
        <pc:chgData name="Jonas Schug" userId="79da1ed4-488e-4cc5-bd8c-804529929c63" providerId="ADAL" clId="{CD8533E3-792B-B346-975F-744FA76FDFFE}" dt="2022-12-12T09:13:30.970" v="149" actId="14100"/>
        <pc:sldMkLst>
          <pc:docMk/>
          <pc:sldMk cId="3931206970" sldId="264"/>
        </pc:sldMkLst>
        <pc:picChg chg="add mod">
          <ac:chgData name="Jonas Schug" userId="79da1ed4-488e-4cc5-bd8c-804529929c63" providerId="ADAL" clId="{CD8533E3-792B-B346-975F-744FA76FDFFE}" dt="2022-12-12T09:13:30.970" v="149" actId="14100"/>
          <ac:picMkLst>
            <pc:docMk/>
            <pc:sldMk cId="3931206970" sldId="264"/>
            <ac:picMk id="4" creationId="{F1A57084-816E-F0B0-7CEB-68A0D1E42CAA}"/>
          </ac:picMkLst>
        </pc:picChg>
      </pc:sldChg>
      <pc:sldChg chg="addSp delSp modSp mod">
        <pc:chgData name="Jonas Schug" userId="79da1ed4-488e-4cc5-bd8c-804529929c63" providerId="ADAL" clId="{CD8533E3-792B-B346-975F-744FA76FDFFE}" dt="2022-12-12T09:15:21.992" v="167" actId="1076"/>
        <pc:sldMkLst>
          <pc:docMk/>
          <pc:sldMk cId="1877423903" sldId="265"/>
        </pc:sldMkLst>
        <pc:picChg chg="add mod">
          <ac:chgData name="Jonas Schug" userId="79da1ed4-488e-4cc5-bd8c-804529929c63" providerId="ADAL" clId="{CD8533E3-792B-B346-975F-744FA76FDFFE}" dt="2022-12-12T09:12:51.176" v="137" actId="1076"/>
          <ac:picMkLst>
            <pc:docMk/>
            <pc:sldMk cId="1877423903" sldId="265"/>
            <ac:picMk id="2" creationId="{96C2390B-2D22-CFF8-10D3-03C51A219A1E}"/>
          </ac:picMkLst>
        </pc:picChg>
        <pc:picChg chg="add del mod">
          <ac:chgData name="Jonas Schug" userId="79da1ed4-488e-4cc5-bd8c-804529929c63" providerId="ADAL" clId="{CD8533E3-792B-B346-975F-744FA76FDFFE}" dt="2022-11-22T09:16:14.659" v="2" actId="21"/>
          <ac:picMkLst>
            <pc:docMk/>
            <pc:sldMk cId="1877423903" sldId="265"/>
            <ac:picMk id="6" creationId="{D5E36CE9-620A-4A99-A9C1-DAD4B9C01375}"/>
          </ac:picMkLst>
        </pc:picChg>
        <pc:picChg chg="add mod">
          <ac:chgData name="Jonas Schug" userId="79da1ed4-488e-4cc5-bd8c-804529929c63" providerId="ADAL" clId="{CD8533E3-792B-B346-975F-744FA76FDFFE}" dt="2022-12-12T09:13:02.320" v="141" actId="1076"/>
          <ac:picMkLst>
            <pc:docMk/>
            <pc:sldMk cId="1877423903" sldId="265"/>
            <ac:picMk id="10" creationId="{7DCE7C95-AA93-41BA-7B7E-CDE9D31D3EF0}"/>
          </ac:picMkLst>
        </pc:picChg>
        <pc:picChg chg="add mod">
          <ac:chgData name="Jonas Schug" userId="79da1ed4-488e-4cc5-bd8c-804529929c63" providerId="ADAL" clId="{CD8533E3-792B-B346-975F-744FA76FDFFE}" dt="2022-11-22T09:17:01.901" v="13" actId="1076"/>
          <ac:picMkLst>
            <pc:docMk/>
            <pc:sldMk cId="1877423903" sldId="265"/>
            <ac:picMk id="14" creationId="{C5D410E2-55CE-72F2-BA26-789328355FB2}"/>
          </ac:picMkLst>
        </pc:picChg>
        <pc:picChg chg="add mod">
          <ac:chgData name="Jonas Schug" userId="79da1ed4-488e-4cc5-bd8c-804529929c63" providerId="ADAL" clId="{CD8533E3-792B-B346-975F-744FA76FDFFE}" dt="2022-11-22T09:17:18.509" v="18" actId="1076"/>
          <ac:picMkLst>
            <pc:docMk/>
            <pc:sldMk cId="1877423903" sldId="265"/>
            <ac:picMk id="22" creationId="{0737FB59-2239-5082-1E4D-3857B31E7F04}"/>
          </ac:picMkLst>
        </pc:picChg>
        <pc:picChg chg="add del mod">
          <ac:chgData name="Jonas Schug" userId="79da1ed4-488e-4cc5-bd8c-804529929c63" providerId="ADAL" clId="{CD8533E3-792B-B346-975F-744FA76FDFFE}" dt="2022-12-12T09:13:13.576" v="143" actId="21"/>
          <ac:picMkLst>
            <pc:docMk/>
            <pc:sldMk cId="1877423903" sldId="265"/>
            <ac:picMk id="24" creationId="{748E6A5E-983D-C955-40EF-D38AC25F52F4}"/>
          </ac:picMkLst>
        </pc:picChg>
        <pc:picChg chg="add mod">
          <ac:chgData name="Jonas Schug" userId="79da1ed4-488e-4cc5-bd8c-804529929c63" providerId="ADAL" clId="{CD8533E3-792B-B346-975F-744FA76FDFFE}" dt="2022-11-22T09:18:21.398" v="29" actId="1076"/>
          <ac:picMkLst>
            <pc:docMk/>
            <pc:sldMk cId="1877423903" sldId="265"/>
            <ac:picMk id="26" creationId="{8446B8CF-4E22-5D03-0487-99EA8BFD54B7}"/>
          </ac:picMkLst>
        </pc:picChg>
        <pc:picChg chg="add mod">
          <ac:chgData name="Jonas Schug" userId="79da1ed4-488e-4cc5-bd8c-804529929c63" providerId="ADAL" clId="{CD8533E3-792B-B346-975F-744FA76FDFFE}" dt="2022-11-22T09:19:12.771" v="37" actId="1076"/>
          <ac:picMkLst>
            <pc:docMk/>
            <pc:sldMk cId="1877423903" sldId="265"/>
            <ac:picMk id="30" creationId="{333959CA-9D82-E81D-DA91-63E0570E3CDB}"/>
          </ac:picMkLst>
        </pc:picChg>
        <pc:picChg chg="add mod">
          <ac:chgData name="Jonas Schug" userId="79da1ed4-488e-4cc5-bd8c-804529929c63" providerId="ADAL" clId="{CD8533E3-792B-B346-975F-744FA76FDFFE}" dt="2022-12-12T09:15:11.125" v="163" actId="1076"/>
          <ac:picMkLst>
            <pc:docMk/>
            <pc:sldMk cId="1877423903" sldId="265"/>
            <ac:picMk id="32" creationId="{42CFB92F-1176-A810-D4E2-15F72C61D704}"/>
          </ac:picMkLst>
        </pc:picChg>
        <pc:picChg chg="add mod">
          <ac:chgData name="Jonas Schug" userId="79da1ed4-488e-4cc5-bd8c-804529929c63" providerId="ADAL" clId="{CD8533E3-792B-B346-975F-744FA76FDFFE}" dt="2022-11-22T09:19:21.342" v="41" actId="14100"/>
          <ac:picMkLst>
            <pc:docMk/>
            <pc:sldMk cId="1877423903" sldId="265"/>
            <ac:picMk id="34" creationId="{C6CF1765-CC0A-6A8B-8C24-281BC2F7D116}"/>
          </ac:picMkLst>
        </pc:picChg>
        <pc:picChg chg="add mod">
          <ac:chgData name="Jonas Schug" userId="79da1ed4-488e-4cc5-bd8c-804529929c63" providerId="ADAL" clId="{CD8533E3-792B-B346-975F-744FA76FDFFE}" dt="2022-12-12T09:15:21.992" v="167" actId="1076"/>
          <ac:picMkLst>
            <pc:docMk/>
            <pc:sldMk cId="1877423903" sldId="265"/>
            <ac:picMk id="38" creationId="{97424E47-15D8-BB95-741D-B63D6652AF1E}"/>
          </ac:picMkLst>
        </pc:picChg>
        <pc:picChg chg="add del mod">
          <ac:chgData name="Jonas Schug" userId="79da1ed4-488e-4cc5-bd8c-804529929c63" providerId="ADAL" clId="{CD8533E3-792B-B346-975F-744FA76FDFFE}" dt="2022-11-22T09:19:30.519" v="43" actId="21"/>
          <ac:picMkLst>
            <pc:docMk/>
            <pc:sldMk cId="1877423903" sldId="265"/>
            <ac:picMk id="38" creationId="{FC43B3B1-58CD-652C-4556-D9767B4F0A03}"/>
          </ac:picMkLst>
        </pc:picChg>
        <pc:picChg chg="add mod">
          <ac:chgData name="Jonas Schug" userId="79da1ed4-488e-4cc5-bd8c-804529929c63" providerId="ADAL" clId="{CD8533E3-792B-B346-975F-744FA76FDFFE}" dt="2022-11-22T09:20:02.047" v="52" actId="1076"/>
          <ac:picMkLst>
            <pc:docMk/>
            <pc:sldMk cId="1877423903" sldId="265"/>
            <ac:picMk id="40" creationId="{B28F4FA4-E05E-2213-5560-02667BDAF826}"/>
          </ac:picMkLst>
        </pc:picChg>
        <pc:picChg chg="add del mod">
          <ac:chgData name="Jonas Schug" userId="79da1ed4-488e-4cc5-bd8c-804529929c63" providerId="ADAL" clId="{CD8533E3-792B-B346-975F-744FA76FDFFE}" dt="2022-11-22T09:20:28.920" v="55" actId="21"/>
          <ac:picMkLst>
            <pc:docMk/>
            <pc:sldMk cId="1877423903" sldId="265"/>
            <ac:picMk id="44" creationId="{7A7438D2-3763-D5D7-51B3-D391B5C1617D}"/>
          </ac:picMkLst>
        </pc:picChg>
        <pc:picChg chg="add mod">
          <ac:chgData name="Jonas Schug" userId="79da1ed4-488e-4cc5-bd8c-804529929c63" providerId="ADAL" clId="{CD8533E3-792B-B346-975F-744FA76FDFFE}" dt="2022-11-22T09:21:50.138" v="73" actId="1076"/>
          <ac:picMkLst>
            <pc:docMk/>
            <pc:sldMk cId="1877423903" sldId="265"/>
            <ac:picMk id="46" creationId="{2EE5E3E8-6DBB-1ABA-5FFA-C5A2FEBA0293}"/>
          </ac:picMkLst>
        </pc:picChg>
        <pc:picChg chg="add mod">
          <ac:chgData name="Jonas Schug" userId="79da1ed4-488e-4cc5-bd8c-804529929c63" providerId="ADAL" clId="{CD8533E3-792B-B346-975F-744FA76FDFFE}" dt="2022-11-22T09:22:00.893" v="78" actId="1076"/>
          <ac:picMkLst>
            <pc:docMk/>
            <pc:sldMk cId="1877423903" sldId="265"/>
            <ac:picMk id="48" creationId="{56F1BD9D-108E-EAD8-7AAD-4DBF9D1FAAC4}"/>
          </ac:picMkLst>
        </pc:picChg>
        <pc:picChg chg="add mod">
          <ac:chgData name="Jonas Schug" userId="79da1ed4-488e-4cc5-bd8c-804529929c63" providerId="ADAL" clId="{CD8533E3-792B-B346-975F-744FA76FDFFE}" dt="2022-11-22T09:22:42.285" v="83" actId="1076"/>
          <ac:picMkLst>
            <pc:docMk/>
            <pc:sldMk cId="1877423903" sldId="265"/>
            <ac:picMk id="50" creationId="{AF98BCEE-748A-FF3F-0731-248FAAD21292}"/>
          </ac:picMkLst>
        </pc:picChg>
      </pc:sldChg>
      <pc:sldChg chg="addSp delSp modSp mod">
        <pc:chgData name="Jonas Schug" userId="79da1ed4-488e-4cc5-bd8c-804529929c63" providerId="ADAL" clId="{CD8533E3-792B-B346-975F-744FA76FDFFE}" dt="2022-12-12T09:12:10.434" v="128" actId="1076"/>
        <pc:sldMkLst>
          <pc:docMk/>
          <pc:sldMk cId="3818058951" sldId="266"/>
        </pc:sldMkLst>
        <pc:picChg chg="add mod">
          <ac:chgData name="Jonas Schug" userId="79da1ed4-488e-4cc5-bd8c-804529929c63" providerId="ADAL" clId="{CD8533E3-792B-B346-975F-744FA76FDFFE}" dt="2022-12-12T09:12:10.434" v="128" actId="1076"/>
          <ac:picMkLst>
            <pc:docMk/>
            <pc:sldMk cId="3818058951" sldId="266"/>
            <ac:picMk id="2" creationId="{C9DE805F-0D6B-44B6-9F9A-E932C66BC2BF}"/>
          </ac:picMkLst>
        </pc:picChg>
        <pc:picChg chg="add del mod">
          <ac:chgData name="Jonas Schug" userId="79da1ed4-488e-4cc5-bd8c-804529929c63" providerId="ADAL" clId="{CD8533E3-792B-B346-975F-744FA76FDFFE}" dt="2022-11-22T09:21:04.429" v="63" actId="21"/>
          <ac:picMkLst>
            <pc:docMk/>
            <pc:sldMk cId="3818058951" sldId="266"/>
            <ac:picMk id="4" creationId="{890D254F-0386-6F2D-D852-5604DC078804}"/>
          </ac:picMkLst>
        </pc:picChg>
      </pc:sldChg>
      <pc:sldChg chg="addSp modSp mod">
        <pc:chgData name="Jonas Schug" userId="79da1ed4-488e-4cc5-bd8c-804529929c63" providerId="ADAL" clId="{CD8533E3-792B-B346-975F-744FA76FDFFE}" dt="2022-11-22T09:24:14.237" v="102" actId="1076"/>
        <pc:sldMkLst>
          <pc:docMk/>
          <pc:sldMk cId="663214459" sldId="267"/>
        </pc:sldMkLst>
        <pc:picChg chg="add mod">
          <ac:chgData name="Jonas Schug" userId="79da1ed4-488e-4cc5-bd8c-804529929c63" providerId="ADAL" clId="{CD8533E3-792B-B346-975F-744FA76FDFFE}" dt="2022-11-22T09:21:18.624" v="65" actId="1076"/>
          <ac:picMkLst>
            <pc:docMk/>
            <pc:sldMk cId="663214459" sldId="267"/>
            <ac:picMk id="6" creationId="{DE44B1BA-2035-7AB1-33D0-4932A101D710}"/>
          </ac:picMkLst>
        </pc:picChg>
        <pc:picChg chg="add mod">
          <ac:chgData name="Jonas Schug" userId="79da1ed4-488e-4cc5-bd8c-804529929c63" providerId="ADAL" clId="{CD8533E3-792B-B346-975F-744FA76FDFFE}" dt="2022-11-22T09:24:04.689" v="97" actId="14100"/>
          <ac:picMkLst>
            <pc:docMk/>
            <pc:sldMk cId="663214459" sldId="267"/>
            <ac:picMk id="10" creationId="{D143E82F-F772-0A63-FD5F-A142950DB866}"/>
          </ac:picMkLst>
        </pc:picChg>
        <pc:picChg chg="add mod">
          <ac:chgData name="Jonas Schug" userId="79da1ed4-488e-4cc5-bd8c-804529929c63" providerId="ADAL" clId="{CD8533E3-792B-B346-975F-744FA76FDFFE}" dt="2022-11-22T09:24:14.237" v="102" actId="1076"/>
          <ac:picMkLst>
            <pc:docMk/>
            <pc:sldMk cId="663214459" sldId="267"/>
            <ac:picMk id="14" creationId="{1B3CA9CB-2A6D-93A6-C41F-939AFE6C109B}"/>
          </ac:picMkLst>
        </pc:picChg>
      </pc:sldChg>
      <pc:sldChg chg="addSp modSp mod">
        <pc:chgData name="Jonas Schug" userId="79da1ed4-488e-4cc5-bd8c-804529929c63" providerId="ADAL" clId="{CD8533E3-792B-B346-975F-744FA76FDFFE}" dt="2022-11-28T13:23:29.504" v="106" actId="14100"/>
        <pc:sldMkLst>
          <pc:docMk/>
          <pc:sldMk cId="752108688" sldId="268"/>
        </pc:sldMkLst>
        <pc:picChg chg="mod">
          <ac:chgData name="Jonas Schug" userId="79da1ed4-488e-4cc5-bd8c-804529929c63" providerId="ADAL" clId="{CD8533E3-792B-B346-975F-744FA76FDFFE}" dt="2022-11-28T13:23:29.504" v="106" actId="14100"/>
          <ac:picMkLst>
            <pc:docMk/>
            <pc:sldMk cId="752108688" sldId="268"/>
            <ac:picMk id="14" creationId="{AD219829-B1EF-52DA-A230-AFAB20E74109}"/>
          </ac:picMkLst>
        </pc:picChg>
        <pc:picChg chg="add mod">
          <ac:chgData name="Jonas Schug" userId="79da1ed4-488e-4cc5-bd8c-804529929c63" providerId="ADAL" clId="{CD8533E3-792B-B346-975F-744FA76FDFFE}" dt="2022-11-22T09:21:33.726" v="68" actId="1076"/>
          <ac:picMkLst>
            <pc:docMk/>
            <pc:sldMk cId="752108688" sldId="268"/>
            <ac:picMk id="26" creationId="{3714A29E-F054-1A1D-6F99-1B95CBBB87E7}"/>
          </ac:picMkLst>
        </pc:picChg>
      </pc:sldChg>
      <pc:sldChg chg="addSp modSp new mod">
        <pc:chgData name="Jonas Schug" userId="79da1ed4-488e-4cc5-bd8c-804529929c63" providerId="ADAL" clId="{CD8533E3-792B-B346-975F-744FA76FDFFE}" dt="2022-11-22T09:23:48.423" v="93" actId="1076"/>
        <pc:sldMkLst>
          <pc:docMk/>
          <pc:sldMk cId="2630666344" sldId="269"/>
        </pc:sldMkLst>
        <pc:picChg chg="add mod">
          <ac:chgData name="Jonas Schug" userId="79da1ed4-488e-4cc5-bd8c-804529929c63" providerId="ADAL" clId="{CD8533E3-792B-B346-975F-744FA76FDFFE}" dt="2022-11-22T09:23:05.495" v="87" actId="1076"/>
          <ac:picMkLst>
            <pc:docMk/>
            <pc:sldMk cId="2630666344" sldId="269"/>
            <ac:picMk id="3" creationId="{63D73102-79F2-6613-E3DD-B1E52BEED5BC}"/>
          </ac:picMkLst>
        </pc:picChg>
        <pc:picChg chg="add mod">
          <ac:chgData name="Jonas Schug" userId="79da1ed4-488e-4cc5-bd8c-804529929c63" providerId="ADAL" clId="{CD8533E3-792B-B346-975F-744FA76FDFFE}" dt="2022-11-22T09:23:48.423" v="93" actId="1076"/>
          <ac:picMkLst>
            <pc:docMk/>
            <pc:sldMk cId="2630666344" sldId="269"/>
            <ac:picMk id="5" creationId="{C7D6B221-DED3-8E62-76A7-998225B2D093}"/>
          </ac:picMkLst>
        </pc:picChg>
      </pc:sldChg>
    </pc:docChg>
  </pc:docChgLst>
  <pc:docChgLst>
    <pc:chgData name="Qendresa Behluli" userId="bf9814a7-b457-46ea-9155-658df53fbe21" providerId="ADAL" clId="{BBF19598-EFCC-47B2-9EC0-4D3A7038074F}"/>
    <pc:docChg chg="undo custSel modSld">
      <pc:chgData name="Qendresa Behluli" userId="bf9814a7-b457-46ea-9155-658df53fbe21" providerId="ADAL" clId="{BBF19598-EFCC-47B2-9EC0-4D3A7038074F}" dt="2023-01-31T08:42:14.041" v="14" actId="14100"/>
      <pc:docMkLst>
        <pc:docMk/>
      </pc:docMkLst>
      <pc:sldChg chg="modSp mod">
        <pc:chgData name="Qendresa Behluli" userId="bf9814a7-b457-46ea-9155-658df53fbe21" providerId="ADAL" clId="{BBF19598-EFCC-47B2-9EC0-4D3A7038074F}" dt="2023-01-31T08:42:14.041" v="14" actId="14100"/>
        <pc:sldMkLst>
          <pc:docMk/>
          <pc:sldMk cId="3094511177" sldId="258"/>
        </pc:sldMkLst>
        <pc:picChg chg="mod">
          <ac:chgData name="Qendresa Behluli" userId="bf9814a7-b457-46ea-9155-658df53fbe21" providerId="ADAL" clId="{BBF19598-EFCC-47B2-9EC0-4D3A7038074F}" dt="2023-01-31T08:42:14.041" v="14" actId="14100"/>
          <ac:picMkLst>
            <pc:docMk/>
            <pc:sldMk cId="3094511177" sldId="258"/>
            <ac:picMk id="191" creationId="{38C76A43-1BB7-5224-8403-81087D78EB04}"/>
          </ac:picMkLst>
        </pc:picChg>
      </pc:sldChg>
      <pc:sldChg chg="modSp mod">
        <pc:chgData name="Qendresa Behluli" userId="bf9814a7-b457-46ea-9155-658df53fbe21" providerId="ADAL" clId="{BBF19598-EFCC-47B2-9EC0-4D3A7038074F}" dt="2023-01-24T11:22:52.907" v="0" actId="1076"/>
        <pc:sldMkLst>
          <pc:docMk/>
          <pc:sldMk cId="1877423903" sldId="265"/>
        </pc:sldMkLst>
        <pc:picChg chg="mod">
          <ac:chgData name="Qendresa Behluli" userId="bf9814a7-b457-46ea-9155-658df53fbe21" providerId="ADAL" clId="{BBF19598-EFCC-47B2-9EC0-4D3A7038074F}" dt="2023-01-24T11:22:52.907" v="0" actId="1076"/>
          <ac:picMkLst>
            <pc:docMk/>
            <pc:sldMk cId="1877423903" sldId="265"/>
            <ac:picMk id="2" creationId="{96C2390B-2D22-CFF8-10D3-03C51A219A1E}"/>
          </ac:picMkLst>
        </pc:picChg>
      </pc:sldChg>
      <pc:sldChg chg="modSp mod">
        <pc:chgData name="Qendresa Behluli" userId="bf9814a7-b457-46ea-9155-658df53fbe21" providerId="ADAL" clId="{BBF19598-EFCC-47B2-9EC0-4D3A7038074F}" dt="2023-01-26T08:19:02.038" v="12" actId="14100"/>
        <pc:sldMkLst>
          <pc:docMk/>
          <pc:sldMk cId="752108688" sldId="268"/>
        </pc:sldMkLst>
        <pc:picChg chg="mod">
          <ac:chgData name="Qendresa Behluli" userId="bf9814a7-b457-46ea-9155-658df53fbe21" providerId="ADAL" clId="{BBF19598-EFCC-47B2-9EC0-4D3A7038074F}" dt="2023-01-26T08:19:02.038" v="12" actId="14100"/>
          <ac:picMkLst>
            <pc:docMk/>
            <pc:sldMk cId="752108688" sldId="268"/>
            <ac:picMk id="20" creationId="{5837AFD2-1481-9A76-C3B3-B2924000F9D6}"/>
          </ac:picMkLst>
        </pc:picChg>
        <pc:picChg chg="mod">
          <ac:chgData name="Qendresa Behluli" userId="bf9814a7-b457-46ea-9155-658df53fbe21" providerId="ADAL" clId="{BBF19598-EFCC-47B2-9EC0-4D3A7038074F}" dt="2023-01-26T08:18:45.672" v="6" actId="14100"/>
          <ac:picMkLst>
            <pc:docMk/>
            <pc:sldMk cId="752108688" sldId="268"/>
            <ac:picMk id="26" creationId="{3714A29E-F054-1A1D-6F99-1B95CBBB87E7}"/>
          </ac:picMkLst>
        </pc:picChg>
        <pc:picChg chg="mod">
          <ac:chgData name="Qendresa Behluli" userId="bf9814a7-b457-46ea-9155-658df53fbe21" providerId="ADAL" clId="{BBF19598-EFCC-47B2-9EC0-4D3A7038074F}" dt="2023-01-26T08:18:49.675" v="8" actId="14100"/>
          <ac:picMkLst>
            <pc:docMk/>
            <pc:sldMk cId="752108688" sldId="268"/>
            <ac:picMk id="29" creationId="{B747323E-A158-7DC9-F275-13F1CB0EC44A}"/>
          </ac:picMkLst>
        </pc:picChg>
      </pc:sldChg>
    </pc:docChg>
  </pc:docChgLst>
  <pc:docChgLst>
    <pc:chgData name="Leonardo Heinemann" userId="S::leonardo.heinemann@hs-bochum.de::8a2dc1a1-ca10-43a2-b813-749a3202c570" providerId="AD" clId="Web-{250AB378-2028-F907-D4A3-CDD8E059DE7C}"/>
    <pc:docChg chg="modSld">
      <pc:chgData name="Leonardo Heinemann" userId="S::leonardo.heinemann@hs-bochum.de::8a2dc1a1-ca10-43a2-b813-749a3202c570" providerId="AD" clId="Web-{250AB378-2028-F907-D4A3-CDD8E059DE7C}" dt="2022-11-07T11:42:52.334" v="4"/>
      <pc:docMkLst>
        <pc:docMk/>
      </pc:docMkLst>
      <pc:sldChg chg="addSp delSp modSp">
        <pc:chgData name="Leonardo Heinemann" userId="S::leonardo.heinemann@hs-bochum.de::8a2dc1a1-ca10-43a2-b813-749a3202c570" providerId="AD" clId="Web-{250AB378-2028-F907-D4A3-CDD8E059DE7C}" dt="2022-11-07T11:42:52.334" v="4"/>
        <pc:sldMkLst>
          <pc:docMk/>
          <pc:sldMk cId="752108688" sldId="268"/>
        </pc:sldMkLst>
        <pc:picChg chg="add del mod">
          <ac:chgData name="Leonardo Heinemann" userId="S::leonardo.heinemann@hs-bochum.de::8a2dc1a1-ca10-43a2-b813-749a3202c570" providerId="AD" clId="Web-{250AB378-2028-F907-D4A3-CDD8E059DE7C}" dt="2022-11-07T11:42:52.334" v="4"/>
          <ac:picMkLst>
            <pc:docMk/>
            <pc:sldMk cId="752108688" sldId="268"/>
            <ac:picMk id="13" creationId="{A7E954C4-D69C-361D-3522-83F1A79BC52A}"/>
          </ac:picMkLst>
        </pc:picChg>
        <pc:picChg chg="add del mod">
          <ac:chgData name="Leonardo Heinemann" userId="S::leonardo.heinemann@hs-bochum.de::8a2dc1a1-ca10-43a2-b813-749a3202c570" providerId="AD" clId="Web-{250AB378-2028-F907-D4A3-CDD8E059DE7C}" dt="2022-11-07T11:42:51.740" v="3"/>
          <ac:picMkLst>
            <pc:docMk/>
            <pc:sldMk cId="752108688" sldId="268"/>
            <ac:picMk id="14" creationId="{CF5F7A17-3C8E-D71D-F236-C6F2CE6D8918}"/>
          </ac:picMkLst>
        </pc:picChg>
      </pc:sldChg>
    </pc:docChg>
  </pc:docChgLst>
  <pc:docChgLst>
    <pc:chgData name="Leonardo Heinemann" userId="S::leonardo.heinemann@hs-bochum.de::8a2dc1a1-ca10-43a2-b813-749a3202c570" providerId="AD" clId="Web-{EFB1B9C4-521A-74C8-F282-D2193E6418A4}"/>
    <pc:docChg chg="addSld modSld">
      <pc:chgData name="Leonardo Heinemann" userId="S::leonardo.heinemann@hs-bochum.de::8a2dc1a1-ca10-43a2-b813-749a3202c570" providerId="AD" clId="Web-{EFB1B9C4-521A-74C8-F282-D2193E6418A4}" dt="2022-11-06T13:49:10.226" v="121"/>
      <pc:docMkLst>
        <pc:docMk/>
      </pc:docMkLst>
      <pc:sldChg chg="addSp delSp modSp">
        <pc:chgData name="Leonardo Heinemann" userId="S::leonardo.heinemann@hs-bochum.de::8a2dc1a1-ca10-43a2-b813-749a3202c570" providerId="AD" clId="Web-{EFB1B9C4-521A-74C8-F282-D2193E6418A4}" dt="2022-10-31T13:19:29.462" v="7"/>
        <pc:sldMkLst>
          <pc:docMk/>
          <pc:sldMk cId="1877423903" sldId="265"/>
        </pc:sldMkLst>
        <pc:picChg chg="add del mod">
          <ac:chgData name="Leonardo Heinemann" userId="S::leonardo.heinemann@hs-bochum.de::8a2dc1a1-ca10-43a2-b813-749a3202c570" providerId="AD" clId="Web-{EFB1B9C4-521A-74C8-F282-D2193E6418A4}" dt="2022-10-31T11:59:35.236" v="1"/>
          <ac:picMkLst>
            <pc:docMk/>
            <pc:sldMk cId="1877423903" sldId="265"/>
            <ac:picMk id="2" creationId="{ACF53058-93E1-A901-DF20-6F064971601D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0-31T13:19:28.853" v="6"/>
          <ac:picMkLst>
            <pc:docMk/>
            <pc:sldMk cId="1877423903" sldId="265"/>
            <ac:picMk id="4" creationId="{6B1B34E3-8F81-85DB-62D5-7B4CB2899E9D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0-31T13:19:29.462" v="7"/>
          <ac:picMkLst>
            <pc:docMk/>
            <pc:sldMk cId="1877423903" sldId="265"/>
            <ac:picMk id="6" creationId="{B4766408-5912-FFD2-09D2-CEF2CD610B01}"/>
          </ac:picMkLst>
        </pc:picChg>
      </pc:sldChg>
      <pc:sldChg chg="addSp">
        <pc:chgData name="Leonardo Heinemann" userId="S::leonardo.heinemann@hs-bochum.de::8a2dc1a1-ca10-43a2-b813-749a3202c570" providerId="AD" clId="Web-{EFB1B9C4-521A-74C8-F282-D2193E6418A4}" dt="2022-11-02T11:38:13.267" v="109"/>
        <pc:sldMkLst>
          <pc:docMk/>
          <pc:sldMk cId="663214459" sldId="267"/>
        </pc:sldMkLst>
        <pc:picChg chg="add">
          <ac:chgData name="Leonardo Heinemann" userId="S::leonardo.heinemann@hs-bochum.de::8a2dc1a1-ca10-43a2-b813-749a3202c570" providerId="AD" clId="Web-{EFB1B9C4-521A-74C8-F282-D2193E6418A4}" dt="2022-11-02T11:38:13.252" v="108"/>
          <ac:picMkLst>
            <pc:docMk/>
            <pc:sldMk cId="663214459" sldId="267"/>
            <ac:picMk id="2" creationId="{7F1BA651-D151-5568-995B-5027BA356745}"/>
          </ac:picMkLst>
        </pc:picChg>
        <pc:picChg chg="add">
          <ac:chgData name="Leonardo Heinemann" userId="S::leonardo.heinemann@hs-bochum.de::8a2dc1a1-ca10-43a2-b813-749a3202c570" providerId="AD" clId="Web-{EFB1B9C4-521A-74C8-F282-D2193E6418A4}" dt="2022-11-02T11:38:13.267" v="109"/>
          <ac:picMkLst>
            <pc:docMk/>
            <pc:sldMk cId="663214459" sldId="267"/>
            <ac:picMk id="4" creationId="{EE48E832-3B3C-4C16-2FFC-ABE4A1390BFF}"/>
          </ac:picMkLst>
        </pc:picChg>
      </pc:sldChg>
      <pc:sldChg chg="addSp delSp modSp new">
        <pc:chgData name="Leonardo Heinemann" userId="S::leonardo.heinemann@hs-bochum.de::8a2dc1a1-ca10-43a2-b813-749a3202c570" providerId="AD" clId="Web-{EFB1B9C4-521A-74C8-F282-D2193E6418A4}" dt="2022-11-06T13:49:10.226" v="121"/>
        <pc:sldMkLst>
          <pc:docMk/>
          <pc:sldMk cId="752108688" sldId="268"/>
        </pc:sldMkLst>
        <pc:spChg chg="add mod">
          <ac:chgData name="Leonardo Heinemann" userId="S::leonardo.heinemann@hs-bochum.de::8a2dc1a1-ca10-43a2-b813-749a3202c570" providerId="AD" clId="Web-{EFB1B9C4-521A-74C8-F282-D2193E6418A4}" dt="2022-10-31T14:16:46.726" v="66" actId="20577"/>
          <ac:spMkLst>
            <pc:docMk/>
            <pc:sldMk cId="752108688" sldId="268"/>
            <ac:spMk id="2" creationId="{B8334164-86C9-105A-F501-9B0784C65B03}"/>
          </ac:spMkLst>
        </pc:spChg>
        <pc:picChg chg="add del mod">
          <ac:chgData name="Leonardo Heinemann" userId="S::leonardo.heinemann@hs-bochum.de::8a2dc1a1-ca10-43a2-b813-749a3202c570" providerId="AD" clId="Web-{EFB1B9C4-521A-74C8-F282-D2193E6418A4}" dt="2022-11-01T10:47:10.947" v="79"/>
          <ac:picMkLst>
            <pc:docMk/>
            <pc:sldMk cId="752108688" sldId="268"/>
            <ac:picMk id="3" creationId="{08CE3610-B03C-5010-F498-50E1EE472E6A}"/>
          </ac:picMkLst>
        </pc:picChg>
        <pc:picChg chg="add mod">
          <ac:chgData name="Leonardo Heinemann" userId="S::leonardo.heinemann@hs-bochum.de::8a2dc1a1-ca10-43a2-b813-749a3202c570" providerId="AD" clId="Web-{EFB1B9C4-521A-74C8-F282-D2193E6418A4}" dt="2022-11-01T16:02:12.898" v="94" actId="1076"/>
          <ac:picMkLst>
            <pc:docMk/>
            <pc:sldMk cId="752108688" sldId="268"/>
            <ac:picMk id="3" creationId="{153FE019-DB8A-2B41-C397-7C6267BFD3BA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0-31T14:01:16.045" v="29"/>
          <ac:picMkLst>
            <pc:docMk/>
            <pc:sldMk cId="752108688" sldId="268"/>
            <ac:picMk id="3" creationId="{1A567635-2780-0F39-DE3B-119899486C3F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0-31T16:33:21.015" v="72"/>
          <ac:picMkLst>
            <pc:docMk/>
            <pc:sldMk cId="752108688" sldId="268"/>
            <ac:picMk id="3" creationId="{6F27D12F-468C-B6AA-0BD9-EFC5CC94491F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0-31T16:33:21.015" v="71"/>
          <ac:picMkLst>
            <pc:docMk/>
            <pc:sldMk cId="752108688" sldId="268"/>
            <ac:picMk id="4" creationId="{52D06F3A-EE50-7390-46B1-F89C53507552}"/>
          </ac:picMkLst>
        </pc:picChg>
        <pc:picChg chg="add mod">
          <ac:chgData name="Leonardo Heinemann" userId="S::leonardo.heinemann@hs-bochum.de::8a2dc1a1-ca10-43a2-b813-749a3202c570" providerId="AD" clId="Web-{EFB1B9C4-521A-74C8-F282-D2193E6418A4}" dt="2022-11-01T10:47:37.354" v="84" actId="1076"/>
          <ac:picMkLst>
            <pc:docMk/>
            <pc:sldMk cId="752108688" sldId="268"/>
            <ac:picMk id="4" creationId="{88160ED6-B77B-F513-9877-19632475468C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0-31T14:01:52.906" v="31"/>
          <ac:picMkLst>
            <pc:docMk/>
            <pc:sldMk cId="752108688" sldId="268"/>
            <ac:picMk id="4" creationId="{E0405D34-3EA9-6A7C-B4B8-823E71D54971}"/>
          </ac:picMkLst>
        </pc:picChg>
        <pc:picChg chg="add mod">
          <ac:chgData name="Leonardo Heinemann" userId="S::leonardo.heinemann@hs-bochum.de::8a2dc1a1-ca10-43a2-b813-749a3202c570" providerId="AD" clId="Web-{EFB1B9C4-521A-74C8-F282-D2193E6418A4}" dt="2022-10-31T14:02:23.297" v="33" actId="1076"/>
          <ac:picMkLst>
            <pc:docMk/>
            <pc:sldMk cId="752108688" sldId="268"/>
            <ac:picMk id="5" creationId="{94CDEDAA-7A01-5331-C041-66BFA374783F}"/>
          </ac:picMkLst>
        </pc:picChg>
        <pc:picChg chg="add mod">
          <ac:chgData name="Leonardo Heinemann" userId="S::leonardo.heinemann@hs-bochum.de::8a2dc1a1-ca10-43a2-b813-749a3202c570" providerId="AD" clId="Web-{EFB1B9C4-521A-74C8-F282-D2193E6418A4}" dt="2022-10-31T16:33:28.921" v="75" actId="1076"/>
          <ac:picMkLst>
            <pc:docMk/>
            <pc:sldMk cId="752108688" sldId="268"/>
            <ac:picMk id="6" creationId="{69F475A6-E8DB-9AFC-A3C2-A28FD6AEFACC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0-31T14:11:49.609" v="37"/>
          <ac:picMkLst>
            <pc:docMk/>
            <pc:sldMk cId="752108688" sldId="268"/>
            <ac:picMk id="6" creationId="{8367AFA0-781B-9DDB-8ABB-10C29C9A6A5D}"/>
          </ac:picMkLst>
        </pc:picChg>
        <pc:picChg chg="add mod">
          <ac:chgData name="Leonardo Heinemann" userId="S::leonardo.heinemann@hs-bochum.de::8a2dc1a1-ca10-43a2-b813-749a3202c570" providerId="AD" clId="Web-{EFB1B9C4-521A-74C8-F282-D2193E6418A4}" dt="2022-11-01T16:02:07.632" v="91" actId="1076"/>
          <ac:picMkLst>
            <pc:docMk/>
            <pc:sldMk cId="752108688" sldId="268"/>
            <ac:picMk id="7" creationId="{2104711F-F238-E3C6-7F40-FDE1331C1BED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0-31T14:11:53.999" v="39"/>
          <ac:picMkLst>
            <pc:docMk/>
            <pc:sldMk cId="752108688" sldId="268"/>
            <ac:picMk id="7" creationId="{9D7EF00B-9A4A-0574-6699-A06DE66D1D84}"/>
          </ac:picMkLst>
        </pc:picChg>
        <pc:picChg chg="add mod">
          <ac:chgData name="Leonardo Heinemann" userId="S::leonardo.heinemann@hs-bochum.de::8a2dc1a1-ca10-43a2-b813-749a3202c570" providerId="AD" clId="Web-{EFB1B9C4-521A-74C8-F282-D2193E6418A4}" dt="2022-10-31T14:13:44.737" v="43" actId="1076"/>
          <ac:picMkLst>
            <pc:docMk/>
            <pc:sldMk cId="752108688" sldId="268"/>
            <ac:picMk id="8" creationId="{6FC42879-8587-CBA6-A1D9-70531C3331BC}"/>
          </ac:picMkLst>
        </pc:picChg>
        <pc:picChg chg="add mod">
          <ac:chgData name="Leonardo Heinemann" userId="S::leonardo.heinemann@hs-bochum.de::8a2dc1a1-ca10-43a2-b813-749a3202c570" providerId="AD" clId="Web-{EFB1B9C4-521A-74C8-F282-D2193E6418A4}" dt="2022-10-31T14:14:45.707" v="49" actId="14100"/>
          <ac:picMkLst>
            <pc:docMk/>
            <pc:sldMk cId="752108688" sldId="268"/>
            <ac:picMk id="9" creationId="{F110034D-416F-A8C4-C16C-374F9FBDA22F}"/>
          </ac:picMkLst>
        </pc:picChg>
        <pc:picChg chg="add mod">
          <ac:chgData name="Leonardo Heinemann" userId="S::leonardo.heinemann@hs-bochum.de::8a2dc1a1-ca10-43a2-b813-749a3202c570" providerId="AD" clId="Web-{EFB1B9C4-521A-74C8-F282-D2193E6418A4}" dt="2022-11-01T10:47:28.448" v="83" actId="1076"/>
          <ac:picMkLst>
            <pc:docMk/>
            <pc:sldMk cId="752108688" sldId="268"/>
            <ac:picMk id="10" creationId="{6EC38B89-2C88-1959-D429-122AD6DB9420}"/>
          </ac:picMkLst>
        </pc:picChg>
        <pc:picChg chg="add mod">
          <ac:chgData name="Leonardo Heinemann" userId="S::leonardo.heinemann@hs-bochum.de::8a2dc1a1-ca10-43a2-b813-749a3202c570" providerId="AD" clId="Web-{EFB1B9C4-521A-74C8-F282-D2193E6418A4}" dt="2022-10-31T14:15:36.896" v="57" actId="1076"/>
          <ac:picMkLst>
            <pc:docMk/>
            <pc:sldMk cId="752108688" sldId="268"/>
            <ac:picMk id="11" creationId="{2006FBA8-278E-D796-D33C-C8CB40FDD460}"/>
          </ac:picMkLst>
        </pc:picChg>
        <pc:picChg chg="add mod">
          <ac:chgData name="Leonardo Heinemann" userId="S::leonardo.heinemann@hs-bochum.de::8a2dc1a1-ca10-43a2-b813-749a3202c570" providerId="AD" clId="Web-{EFB1B9C4-521A-74C8-F282-D2193E6418A4}" dt="2022-10-31T14:16:02.803" v="61" actId="1076"/>
          <ac:picMkLst>
            <pc:docMk/>
            <pc:sldMk cId="752108688" sldId="268"/>
            <ac:picMk id="12" creationId="{12DC43A7-FAFA-0351-E234-D61B3E6F33FB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1-06T13:49:10.226" v="121"/>
          <ac:picMkLst>
            <pc:docMk/>
            <pc:sldMk cId="752108688" sldId="268"/>
            <ac:picMk id="13" creationId="{44B62256-C84A-E73D-3C37-1FB79C9A748A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1-01T16:32:29.465" v="99"/>
          <ac:picMkLst>
            <pc:docMk/>
            <pc:sldMk cId="752108688" sldId="268"/>
            <ac:picMk id="13" creationId="{F201AFD5-0100-B03A-F030-06C31AA0A651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1-06T13:48:19.428" v="119"/>
          <ac:picMkLst>
            <pc:docMk/>
            <pc:sldMk cId="752108688" sldId="268"/>
            <ac:picMk id="14" creationId="{4D80C38A-97B1-17CE-9805-D84FEACAC946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1-01T16:32:43.528" v="103"/>
          <ac:picMkLst>
            <pc:docMk/>
            <pc:sldMk cId="752108688" sldId="268"/>
            <ac:picMk id="14" creationId="{67B7A02C-E588-623D-0303-9F1FBCE4D494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1-06T13:44:46.906" v="116"/>
          <ac:picMkLst>
            <pc:docMk/>
            <pc:sldMk cId="752108688" sldId="268"/>
            <ac:picMk id="15" creationId="{5BC263F2-B08C-7F07-2C0D-47A401140698}"/>
          </ac:picMkLst>
        </pc:picChg>
        <pc:picChg chg="add del mod">
          <ac:chgData name="Leonardo Heinemann" userId="S::leonardo.heinemann@hs-bochum.de::8a2dc1a1-ca10-43a2-b813-749a3202c570" providerId="AD" clId="Web-{EFB1B9C4-521A-74C8-F282-D2193E6418A4}" dt="2022-11-06T13:48:20.896" v="120"/>
          <ac:picMkLst>
            <pc:docMk/>
            <pc:sldMk cId="752108688" sldId="268"/>
            <ac:picMk id="16" creationId="{913E2A7D-9FA6-97B0-BB0A-678A0D9D433F}"/>
          </ac:picMkLst>
        </pc:picChg>
      </pc:sldChg>
    </pc:docChg>
  </pc:docChgLst>
  <pc:docChgLst>
    <pc:chgData name="Leonardo Heinemann" userId="S::leonardo.heinemann@hs-bochum.de::8a2dc1a1-ca10-43a2-b813-749a3202c570" providerId="AD" clId="Web-{24173FE3-76FF-1001-854B-A1340A300170}"/>
    <pc:docChg chg="modSld">
      <pc:chgData name="Leonardo Heinemann" userId="S::leonardo.heinemann@hs-bochum.de::8a2dc1a1-ca10-43a2-b813-749a3202c570" providerId="AD" clId="Web-{24173FE3-76FF-1001-854B-A1340A300170}" dt="2022-11-29T12:09:35.543" v="8" actId="1076"/>
      <pc:docMkLst>
        <pc:docMk/>
      </pc:docMkLst>
      <pc:sldChg chg="addSp delSp modSp">
        <pc:chgData name="Leonardo Heinemann" userId="S::leonardo.heinemann@hs-bochum.de::8a2dc1a1-ca10-43a2-b813-749a3202c570" providerId="AD" clId="Web-{24173FE3-76FF-1001-854B-A1340A300170}" dt="2022-11-29T12:09:35.543" v="8" actId="1076"/>
        <pc:sldMkLst>
          <pc:docMk/>
          <pc:sldMk cId="752108688" sldId="268"/>
        </pc:sldMkLst>
        <pc:picChg chg="add del mod">
          <ac:chgData name="Leonardo Heinemann" userId="S::leonardo.heinemann@hs-bochum.de::8a2dc1a1-ca10-43a2-b813-749a3202c570" providerId="AD" clId="Web-{24173FE3-76FF-1001-854B-A1340A300170}" dt="2022-11-28T13:13:43.140" v="4"/>
          <ac:picMkLst>
            <pc:docMk/>
            <pc:sldMk cId="752108688" sldId="268"/>
            <ac:picMk id="25" creationId="{010671B1-2BE3-ACD2-DB99-A25F5E5CEBA2}"/>
          </ac:picMkLst>
        </pc:picChg>
        <pc:picChg chg="add mod">
          <ac:chgData name="Leonardo Heinemann" userId="S::leonardo.heinemann@hs-bochum.de::8a2dc1a1-ca10-43a2-b813-749a3202c570" providerId="AD" clId="Web-{24173FE3-76FF-1001-854B-A1340A300170}" dt="2022-11-29T12:09:35.543" v="8" actId="1076"/>
          <ac:picMkLst>
            <pc:docMk/>
            <pc:sldMk cId="752108688" sldId="268"/>
            <ac:picMk id="25" creationId="{B29E36BF-8A7C-97E3-82F3-9F6E1FE4CC3A}"/>
          </ac:picMkLst>
        </pc:picChg>
        <pc:picChg chg="add mod">
          <ac:chgData name="Leonardo Heinemann" userId="S::leonardo.heinemann@hs-bochum.de::8a2dc1a1-ca10-43a2-b813-749a3202c570" providerId="AD" clId="Web-{24173FE3-76FF-1001-854B-A1340A300170}" dt="2022-11-28T13:13:48.156" v="6" actId="1076"/>
          <ac:picMkLst>
            <pc:docMk/>
            <pc:sldMk cId="752108688" sldId="268"/>
            <ac:picMk id="27" creationId="{506E44A3-B362-D148-11E7-5F0752EF7862}"/>
          </ac:picMkLst>
        </pc:picChg>
      </pc:sldChg>
      <pc:sldChg chg="addSp delSp modSp">
        <pc:chgData name="Leonardo Heinemann" userId="S::leonardo.heinemann@hs-bochum.de::8a2dc1a1-ca10-43a2-b813-749a3202c570" providerId="AD" clId="Web-{24173FE3-76FF-1001-854B-A1340A300170}" dt="2022-11-28T13:08:39.664" v="1"/>
        <pc:sldMkLst>
          <pc:docMk/>
          <pc:sldMk cId="2630666344" sldId="269"/>
        </pc:sldMkLst>
        <pc:picChg chg="add del mod">
          <ac:chgData name="Leonardo Heinemann" userId="S::leonardo.heinemann@hs-bochum.de::8a2dc1a1-ca10-43a2-b813-749a3202c570" providerId="AD" clId="Web-{24173FE3-76FF-1001-854B-A1340A300170}" dt="2022-11-28T13:08:39.664" v="1"/>
          <ac:picMkLst>
            <pc:docMk/>
            <pc:sldMk cId="2630666344" sldId="269"/>
            <ac:picMk id="2" creationId="{D013BDB1-D6E8-6708-E040-36CAB22C3691}"/>
          </ac:picMkLst>
        </pc:picChg>
      </pc:sldChg>
    </pc:docChg>
  </pc:docChgLst>
  <pc:docChgLst>
    <pc:chgData name="Leonardo Heinemann" userId="S::leonardo.heinemann@hs-bochum.de::8a2dc1a1-ca10-43a2-b813-749a3202c570" providerId="AD" clId="Web-{3B3B1F44-5B2A-7ADE-CAFD-1172ED6CDE1A}"/>
    <pc:docChg chg="modSld">
      <pc:chgData name="Leonardo Heinemann" userId="S::leonardo.heinemann@hs-bochum.de::8a2dc1a1-ca10-43a2-b813-749a3202c570" providerId="AD" clId="Web-{3B3B1F44-5B2A-7ADE-CAFD-1172ED6CDE1A}" dt="2023-01-11T09:40:28.540" v="38" actId="1076"/>
      <pc:docMkLst>
        <pc:docMk/>
      </pc:docMkLst>
      <pc:sldChg chg="addSp modSp">
        <pc:chgData name="Leonardo Heinemann" userId="S::leonardo.heinemann@hs-bochum.de::8a2dc1a1-ca10-43a2-b813-749a3202c570" providerId="AD" clId="Web-{3B3B1F44-5B2A-7ADE-CAFD-1172ED6CDE1A}" dt="2023-01-09T12:40:46.452" v="20" actId="1076"/>
        <pc:sldMkLst>
          <pc:docMk/>
          <pc:sldMk cId="3127347034" sldId="261"/>
        </pc:sldMkLst>
        <pc:spChg chg="add">
          <ac:chgData name="Leonardo Heinemann" userId="S::leonardo.heinemann@hs-bochum.de::8a2dc1a1-ca10-43a2-b813-749a3202c570" providerId="AD" clId="Web-{3B3B1F44-5B2A-7ADE-CAFD-1172ED6CDE1A}" dt="2023-01-09T12:40:40.295" v="19"/>
          <ac:spMkLst>
            <pc:docMk/>
            <pc:sldMk cId="3127347034" sldId="261"/>
            <ac:spMk id="11" creationId="{D0E88175-3FA0-9535-6D73-7CBB9E38475D}"/>
          </ac:spMkLst>
        </pc:spChg>
        <pc:grpChg chg="add mod">
          <ac:chgData name="Leonardo Heinemann" userId="S::leonardo.heinemann@hs-bochum.de::8a2dc1a1-ca10-43a2-b813-749a3202c570" providerId="AD" clId="Web-{3B3B1F44-5B2A-7ADE-CAFD-1172ED6CDE1A}" dt="2023-01-09T12:40:46.452" v="20" actId="1076"/>
          <ac:grpSpMkLst>
            <pc:docMk/>
            <pc:sldMk cId="3127347034" sldId="261"/>
            <ac:grpSpMk id="5" creationId="{6B6965BC-F352-F829-55FF-92BD0A35BE51}"/>
          </ac:grpSpMkLst>
        </pc:grpChg>
        <pc:picChg chg="add">
          <ac:chgData name="Leonardo Heinemann" userId="S::leonardo.heinemann@hs-bochum.de::8a2dc1a1-ca10-43a2-b813-749a3202c570" providerId="AD" clId="Web-{3B3B1F44-5B2A-7ADE-CAFD-1172ED6CDE1A}" dt="2023-01-09T12:40:40.295" v="19"/>
          <ac:picMkLst>
            <pc:docMk/>
            <pc:sldMk cId="3127347034" sldId="261"/>
            <ac:picMk id="9" creationId="{29B23E4B-6A2E-C40C-3FCA-5342DBD9FA82}"/>
          </ac:picMkLst>
        </pc:picChg>
        <pc:picChg chg="add">
          <ac:chgData name="Leonardo Heinemann" userId="S::leonardo.heinemann@hs-bochum.de::8a2dc1a1-ca10-43a2-b813-749a3202c570" providerId="AD" clId="Web-{3B3B1F44-5B2A-7ADE-CAFD-1172ED6CDE1A}" dt="2023-01-09T12:40:40.295" v="19"/>
          <ac:picMkLst>
            <pc:docMk/>
            <pc:sldMk cId="3127347034" sldId="261"/>
            <ac:picMk id="13" creationId="{0D1C1D56-AFA0-E21B-EC4A-AEFFF9394B70}"/>
          </ac:picMkLst>
        </pc:picChg>
      </pc:sldChg>
      <pc:sldChg chg="addSp delSp modSp">
        <pc:chgData name="Leonardo Heinemann" userId="S::leonardo.heinemann@hs-bochum.de::8a2dc1a1-ca10-43a2-b813-749a3202c570" providerId="AD" clId="Web-{3B3B1F44-5B2A-7ADE-CAFD-1172ED6CDE1A}" dt="2023-01-09T15:19:26.421" v="28"/>
        <pc:sldMkLst>
          <pc:docMk/>
          <pc:sldMk cId="663214459" sldId="267"/>
        </pc:sldMkLst>
        <pc:picChg chg="add del mod">
          <ac:chgData name="Leonardo Heinemann" userId="S::leonardo.heinemann@hs-bochum.de::8a2dc1a1-ca10-43a2-b813-749a3202c570" providerId="AD" clId="Web-{3B3B1F44-5B2A-7ADE-CAFD-1172ED6CDE1A}" dt="2023-01-09T15:19:26.421" v="28"/>
          <ac:picMkLst>
            <pc:docMk/>
            <pc:sldMk cId="663214459" sldId="267"/>
            <ac:picMk id="8" creationId="{5D8B2346-4801-592B-BED7-BEBF811243DE}"/>
          </ac:picMkLst>
        </pc:picChg>
      </pc:sldChg>
      <pc:sldChg chg="addSp delSp modSp">
        <pc:chgData name="Leonardo Heinemann" userId="S::leonardo.heinemann@hs-bochum.de::8a2dc1a1-ca10-43a2-b813-749a3202c570" providerId="AD" clId="Web-{3B3B1F44-5B2A-7ADE-CAFD-1172ED6CDE1A}" dt="2023-01-11T09:40:28.540" v="38" actId="1076"/>
        <pc:sldMkLst>
          <pc:docMk/>
          <pc:sldMk cId="752108688" sldId="268"/>
        </pc:sldMkLst>
        <pc:picChg chg="add mod">
          <ac:chgData name="Leonardo Heinemann" userId="S::leonardo.heinemann@hs-bochum.de::8a2dc1a1-ca10-43a2-b813-749a3202c570" providerId="AD" clId="Web-{3B3B1F44-5B2A-7ADE-CAFD-1172ED6CDE1A}" dt="2023-01-04T11:21:11.449" v="3" actId="1076"/>
          <ac:picMkLst>
            <pc:docMk/>
            <pc:sldMk cId="752108688" sldId="268"/>
            <ac:picMk id="3" creationId="{7B1D0799-3970-BD96-37BF-5689ED52BFED}"/>
          </ac:picMkLst>
        </pc:picChg>
        <pc:picChg chg="add mod">
          <ac:chgData name="Leonardo Heinemann" userId="S::leonardo.heinemann@hs-bochum.de::8a2dc1a1-ca10-43a2-b813-749a3202c570" providerId="AD" clId="Web-{3B3B1F44-5B2A-7ADE-CAFD-1172ED6CDE1A}" dt="2023-01-04T11:21:27.699" v="5" actId="1076"/>
          <ac:picMkLst>
            <pc:docMk/>
            <pc:sldMk cId="752108688" sldId="268"/>
            <ac:picMk id="7" creationId="{0F7E0A34-9A6A-0A63-0E2C-7D7AC4AB3DCB}"/>
          </ac:picMkLst>
        </pc:picChg>
        <pc:picChg chg="add mod">
          <ac:chgData name="Leonardo Heinemann" userId="S::leonardo.heinemann@hs-bochum.de::8a2dc1a1-ca10-43a2-b813-749a3202c570" providerId="AD" clId="Web-{3B3B1F44-5B2A-7ADE-CAFD-1172ED6CDE1A}" dt="2023-01-10T11:27:48.494" v="34" actId="1076"/>
          <ac:picMkLst>
            <pc:docMk/>
            <pc:sldMk cId="752108688" sldId="268"/>
            <ac:picMk id="22" creationId="{15146D19-8402-3673-49DA-AB2479C20D33}"/>
          </ac:picMkLst>
        </pc:picChg>
        <pc:picChg chg="add del mod">
          <ac:chgData name="Leonardo Heinemann" userId="S::leonardo.heinemann@hs-bochum.de::8a2dc1a1-ca10-43a2-b813-749a3202c570" providerId="AD" clId="Web-{3B3B1F44-5B2A-7ADE-CAFD-1172ED6CDE1A}" dt="2023-01-09T15:16:55.025" v="25"/>
          <ac:picMkLst>
            <pc:docMk/>
            <pc:sldMk cId="752108688" sldId="268"/>
            <ac:picMk id="22" creationId="{2B22F9D5-4B9B-4047-B3AE-BFCBF18FF518}"/>
          </ac:picMkLst>
        </pc:picChg>
        <pc:picChg chg="add mod">
          <ac:chgData name="Leonardo Heinemann" userId="S::leonardo.heinemann@hs-bochum.de::8a2dc1a1-ca10-43a2-b813-749a3202c570" providerId="AD" clId="Web-{3B3B1F44-5B2A-7ADE-CAFD-1172ED6CDE1A}" dt="2023-01-09T15:19:33.593" v="30" actId="1076"/>
          <ac:picMkLst>
            <pc:docMk/>
            <pc:sldMk cId="752108688" sldId="268"/>
            <ac:picMk id="23" creationId="{AA12B6BD-AF18-EB62-74EA-0CCA3B53B697}"/>
          </ac:picMkLst>
        </pc:picChg>
        <pc:picChg chg="add mod">
          <ac:chgData name="Leonardo Heinemann" userId="S::leonardo.heinemann@hs-bochum.de::8a2dc1a1-ca10-43a2-b813-749a3202c570" providerId="AD" clId="Web-{3B3B1F44-5B2A-7ADE-CAFD-1172ED6CDE1A}" dt="2023-01-10T11:29:42.076" v="36" actId="1076"/>
          <ac:picMkLst>
            <pc:docMk/>
            <pc:sldMk cId="752108688" sldId="268"/>
            <ac:picMk id="30" creationId="{BE6B12D0-5262-24AB-1E97-4BE17C7702A4}"/>
          </ac:picMkLst>
        </pc:picChg>
        <pc:picChg chg="add mod">
          <ac:chgData name="Leonardo Heinemann" userId="S::leonardo.heinemann@hs-bochum.de::8a2dc1a1-ca10-43a2-b813-749a3202c570" providerId="AD" clId="Web-{3B3B1F44-5B2A-7ADE-CAFD-1172ED6CDE1A}" dt="2023-01-11T09:40:28.540" v="38" actId="1076"/>
          <ac:picMkLst>
            <pc:docMk/>
            <pc:sldMk cId="752108688" sldId="268"/>
            <ac:picMk id="31" creationId="{DF6A6657-0CEC-BB05-C615-593E1F83641A}"/>
          </ac:picMkLst>
        </pc:picChg>
      </pc:sldChg>
      <pc:sldChg chg="addSp delSp modSp">
        <pc:chgData name="Leonardo Heinemann" userId="S::leonardo.heinemann@hs-bochum.de::8a2dc1a1-ca10-43a2-b813-749a3202c570" providerId="AD" clId="Web-{3B3B1F44-5B2A-7ADE-CAFD-1172ED6CDE1A}" dt="2023-01-09T09:24:52.917" v="18"/>
        <pc:sldMkLst>
          <pc:docMk/>
          <pc:sldMk cId="2630666344" sldId="269"/>
        </pc:sldMkLst>
        <pc:picChg chg="add del mod">
          <ac:chgData name="Leonardo Heinemann" userId="S::leonardo.heinemann@hs-bochum.de::8a2dc1a1-ca10-43a2-b813-749a3202c570" providerId="AD" clId="Web-{3B3B1F44-5B2A-7ADE-CAFD-1172ED6CDE1A}" dt="2023-01-09T09:24:52.917" v="18"/>
          <ac:picMkLst>
            <pc:docMk/>
            <pc:sldMk cId="2630666344" sldId="269"/>
            <ac:picMk id="2" creationId="{46614BB6-572A-1292-BA22-2A70636AB1B7}"/>
          </ac:picMkLst>
        </pc:picChg>
        <pc:picChg chg="add del mod">
          <ac:chgData name="Leonardo Heinemann" userId="S::leonardo.heinemann@hs-bochum.de::8a2dc1a1-ca10-43a2-b813-749a3202c570" providerId="AD" clId="Web-{3B3B1F44-5B2A-7ADE-CAFD-1172ED6CDE1A}" dt="2023-01-09T09:24:49.932" v="16"/>
          <ac:picMkLst>
            <pc:docMk/>
            <pc:sldMk cId="2630666344" sldId="269"/>
            <ac:picMk id="4" creationId="{1D801DDF-AB23-FBF4-8BD3-7D8144783542}"/>
          </ac:picMkLst>
        </pc:picChg>
        <pc:picChg chg="add del mod">
          <ac:chgData name="Leonardo Heinemann" userId="S::leonardo.heinemann@hs-bochum.de::8a2dc1a1-ca10-43a2-b813-749a3202c570" providerId="AD" clId="Web-{3B3B1F44-5B2A-7ADE-CAFD-1172ED6CDE1A}" dt="2023-01-09T09:24:49.073" v="15"/>
          <ac:picMkLst>
            <pc:docMk/>
            <pc:sldMk cId="2630666344" sldId="269"/>
            <ac:picMk id="6" creationId="{4F900355-4FD7-0D9A-9772-240BBDCA0669}"/>
          </ac:picMkLst>
        </pc:picChg>
        <pc:picChg chg="add del mod">
          <ac:chgData name="Leonardo Heinemann" userId="S::leonardo.heinemann@hs-bochum.de::8a2dc1a1-ca10-43a2-b813-749a3202c570" providerId="AD" clId="Web-{3B3B1F44-5B2A-7ADE-CAFD-1172ED6CDE1A}" dt="2023-01-09T09:24:48.042" v="14"/>
          <ac:picMkLst>
            <pc:docMk/>
            <pc:sldMk cId="2630666344" sldId="269"/>
            <ac:picMk id="7" creationId="{430AEEE2-ACE1-7A35-4236-7773442CB18B}"/>
          </ac:picMkLst>
        </pc:picChg>
        <pc:picChg chg="add del mod">
          <ac:chgData name="Leonardo Heinemann" userId="S::leonardo.heinemann@hs-bochum.de::8a2dc1a1-ca10-43a2-b813-749a3202c570" providerId="AD" clId="Web-{3B3B1F44-5B2A-7ADE-CAFD-1172ED6CDE1A}" dt="2023-01-09T09:24:51.495" v="17"/>
          <ac:picMkLst>
            <pc:docMk/>
            <pc:sldMk cId="2630666344" sldId="269"/>
            <ac:picMk id="8" creationId="{25C68EA7-0F78-B22A-8759-BA33A56FFD49}"/>
          </ac:picMkLst>
        </pc:picChg>
      </pc:sldChg>
    </pc:docChg>
  </pc:docChgLst>
  <pc:docChgLst>
    <pc:chgData name="Leonardo Heinemann" userId="S::leonardo.heinemann@hs-bochum.de::8a2dc1a1-ca10-43a2-b813-749a3202c570" providerId="AD" clId="Web-{B5F10D7A-3050-E0F0-085F-67E041872EB7}"/>
    <pc:docChg chg="modSld">
      <pc:chgData name="Leonardo Heinemann" userId="S::leonardo.heinemann@hs-bochum.de::8a2dc1a1-ca10-43a2-b813-749a3202c570" providerId="AD" clId="Web-{B5F10D7A-3050-E0F0-085F-67E041872EB7}" dt="2022-11-22T08:19:13.372" v="2" actId="14100"/>
      <pc:docMkLst>
        <pc:docMk/>
      </pc:docMkLst>
      <pc:sldChg chg="addSp modSp">
        <pc:chgData name="Leonardo Heinemann" userId="S::leonardo.heinemann@hs-bochum.de::8a2dc1a1-ca10-43a2-b813-749a3202c570" providerId="AD" clId="Web-{B5F10D7A-3050-E0F0-085F-67E041872EB7}" dt="2022-11-22T08:19:13.372" v="2" actId="14100"/>
        <pc:sldMkLst>
          <pc:docMk/>
          <pc:sldMk cId="752108688" sldId="268"/>
        </pc:sldMkLst>
        <pc:picChg chg="add mod">
          <ac:chgData name="Leonardo Heinemann" userId="S::leonardo.heinemann@hs-bochum.de::8a2dc1a1-ca10-43a2-b813-749a3202c570" providerId="AD" clId="Web-{B5F10D7A-3050-E0F0-085F-67E041872EB7}" dt="2022-11-22T08:19:13.372" v="2" actId="14100"/>
          <ac:picMkLst>
            <pc:docMk/>
            <pc:sldMk cId="752108688" sldId="268"/>
            <ac:picMk id="20" creationId="{5837AFD2-1481-9A76-C3B3-B2924000F9D6}"/>
          </ac:picMkLst>
        </pc:picChg>
      </pc:sldChg>
    </pc:docChg>
  </pc:docChgLst>
  <pc:docChgLst>
    <pc:chgData name="Qendresa Behluli" userId="bf9814a7-b457-46ea-9155-658df53fbe21" providerId="ADAL" clId="{96CCE953-43AB-4793-8A5D-DA8AAA39F687}"/>
    <pc:docChg chg="undo custSel modSld">
      <pc:chgData name="Qendresa Behluli" userId="bf9814a7-b457-46ea-9155-658df53fbe21" providerId="ADAL" clId="{96CCE953-43AB-4793-8A5D-DA8AAA39F687}" dt="2022-11-21T13:04:55.791" v="56" actId="1035"/>
      <pc:docMkLst>
        <pc:docMk/>
      </pc:docMkLst>
      <pc:sldChg chg="addSp delSp modSp mod">
        <pc:chgData name="Qendresa Behluli" userId="bf9814a7-b457-46ea-9155-658df53fbe21" providerId="ADAL" clId="{96CCE953-43AB-4793-8A5D-DA8AAA39F687}" dt="2022-11-08T13:02:15.990" v="25" actId="1076"/>
        <pc:sldMkLst>
          <pc:docMk/>
          <pc:sldMk cId="1098086695" sldId="263"/>
        </pc:sldMkLst>
        <pc:picChg chg="add del mod">
          <ac:chgData name="Qendresa Behluli" userId="bf9814a7-b457-46ea-9155-658df53fbe21" providerId="ADAL" clId="{96CCE953-43AB-4793-8A5D-DA8AAA39F687}" dt="2022-11-08T12:58:31.709" v="1" actId="478"/>
          <ac:picMkLst>
            <pc:docMk/>
            <pc:sldMk cId="1098086695" sldId="263"/>
            <ac:picMk id="4" creationId="{D8C29308-4FF0-3918-7D74-E3B4C98E1696}"/>
          </ac:picMkLst>
        </pc:picChg>
        <pc:picChg chg="add mod modCrop">
          <ac:chgData name="Qendresa Behluli" userId="bf9814a7-b457-46ea-9155-658df53fbe21" providerId="ADAL" clId="{96CCE953-43AB-4793-8A5D-DA8AAA39F687}" dt="2022-11-08T13:01:51.436" v="17" actId="732"/>
          <ac:picMkLst>
            <pc:docMk/>
            <pc:sldMk cId="1098086695" sldId="263"/>
            <ac:picMk id="8" creationId="{BC39190F-B949-801A-F25D-16EEA60D493B}"/>
          </ac:picMkLst>
        </pc:picChg>
        <pc:picChg chg="add mod modCrop">
          <ac:chgData name="Qendresa Behluli" userId="bf9814a7-b457-46ea-9155-658df53fbe21" providerId="ADAL" clId="{96CCE953-43AB-4793-8A5D-DA8AAA39F687}" dt="2022-11-08T13:02:15.990" v="25" actId="1076"/>
          <ac:picMkLst>
            <pc:docMk/>
            <pc:sldMk cId="1098086695" sldId="263"/>
            <ac:picMk id="10" creationId="{A060B272-3BC4-FF3B-3CF6-C61D7C92DFC0}"/>
          </ac:picMkLst>
        </pc:picChg>
        <pc:picChg chg="add mod modCrop">
          <ac:chgData name="Qendresa Behluli" userId="bf9814a7-b457-46ea-9155-658df53fbe21" providerId="ADAL" clId="{96CCE953-43AB-4793-8A5D-DA8AAA39F687}" dt="2022-11-08T13:02:13.674" v="24" actId="1076"/>
          <ac:picMkLst>
            <pc:docMk/>
            <pc:sldMk cId="1098086695" sldId="263"/>
            <ac:picMk id="12" creationId="{E3812DE2-7ADD-BADC-E7A4-F73A1AFCF269}"/>
          </ac:picMkLst>
        </pc:picChg>
      </pc:sldChg>
      <pc:sldChg chg="addSp modSp mod">
        <pc:chgData name="Qendresa Behluli" userId="bf9814a7-b457-46ea-9155-658df53fbe21" providerId="ADAL" clId="{96CCE953-43AB-4793-8A5D-DA8AAA39F687}" dt="2022-11-21T13:04:55.791" v="56" actId="1035"/>
        <pc:sldMkLst>
          <pc:docMk/>
          <pc:sldMk cId="1877423903" sldId="265"/>
        </pc:sldMkLst>
        <pc:picChg chg="add mod">
          <ac:chgData name="Qendresa Behluli" userId="bf9814a7-b457-46ea-9155-658df53fbe21" providerId="ADAL" clId="{96CCE953-43AB-4793-8A5D-DA8AAA39F687}" dt="2022-11-21T13:04:55.791" v="56" actId="1035"/>
          <ac:picMkLst>
            <pc:docMk/>
            <pc:sldMk cId="1877423903" sldId="265"/>
            <ac:picMk id="4" creationId="{EB60ADA2-E4D9-8A59-EC64-44593DE8F71A}"/>
          </ac:picMkLst>
        </pc:picChg>
        <pc:picChg chg="add mod">
          <ac:chgData name="Qendresa Behluli" userId="bf9814a7-b457-46ea-9155-658df53fbe21" providerId="ADAL" clId="{96CCE953-43AB-4793-8A5D-DA8AAA39F687}" dt="2022-11-21T13:04:34.065" v="53" actId="14100"/>
          <ac:picMkLst>
            <pc:docMk/>
            <pc:sldMk cId="1877423903" sldId="265"/>
            <ac:picMk id="8" creationId="{B155CB28-6339-5636-6D30-F97544DFBA5B}"/>
          </ac:picMkLst>
        </pc:picChg>
        <pc:picChg chg="add mod">
          <ac:chgData name="Qendresa Behluli" userId="bf9814a7-b457-46ea-9155-658df53fbe21" providerId="ADAL" clId="{96CCE953-43AB-4793-8A5D-DA8AAA39F687}" dt="2022-11-21T13:04:26.481" v="48" actId="1076"/>
          <ac:picMkLst>
            <pc:docMk/>
            <pc:sldMk cId="1877423903" sldId="265"/>
            <ac:picMk id="12" creationId="{30493E3E-721B-170A-9186-405D97E2B0C8}"/>
          </ac:picMkLst>
        </pc:picChg>
        <pc:picChg chg="add mod">
          <ac:chgData name="Qendresa Behluli" userId="bf9814a7-b457-46ea-9155-658df53fbe21" providerId="ADAL" clId="{96CCE953-43AB-4793-8A5D-DA8AAA39F687}" dt="2022-11-21T13:04:20.684" v="44" actId="1076"/>
          <ac:picMkLst>
            <pc:docMk/>
            <pc:sldMk cId="1877423903" sldId="265"/>
            <ac:picMk id="16" creationId="{CD341C61-CA80-35A5-C063-8AA08608C928}"/>
          </ac:picMkLst>
        </pc:picChg>
        <pc:picChg chg="add mod">
          <ac:chgData name="Qendresa Behluli" userId="bf9814a7-b457-46ea-9155-658df53fbe21" providerId="ADAL" clId="{96CCE953-43AB-4793-8A5D-DA8AAA39F687}" dt="2022-11-21T13:04:16.414" v="41" actId="1076"/>
          <ac:picMkLst>
            <pc:docMk/>
            <pc:sldMk cId="1877423903" sldId="265"/>
            <ac:picMk id="20" creationId="{705B2CF9-7A9D-96A9-E160-2F1262C5C76D}"/>
          </ac:picMkLst>
        </pc:picChg>
      </pc:sldChg>
    </pc:docChg>
  </pc:docChgLst>
  <pc:docChgLst>
    <pc:chgData name="Leonardo Heinemann" userId="S::leonardo.heinemann@hs-bochum.de::8a2dc1a1-ca10-43a2-b813-749a3202c570" providerId="AD" clId="Web-{8D15054B-2F96-6634-4801-732B1641E684}"/>
    <pc:docChg chg="modSld">
      <pc:chgData name="Leonardo Heinemann" userId="S::leonardo.heinemann@hs-bochum.de::8a2dc1a1-ca10-43a2-b813-749a3202c570" providerId="AD" clId="Web-{8D15054B-2F96-6634-4801-732B1641E684}" dt="2022-11-16T10:24:39.397" v="52" actId="1076"/>
      <pc:docMkLst>
        <pc:docMk/>
      </pc:docMkLst>
      <pc:sldChg chg="addSp delSp modSp">
        <pc:chgData name="Leonardo Heinemann" userId="S::leonardo.heinemann@hs-bochum.de::8a2dc1a1-ca10-43a2-b813-749a3202c570" providerId="AD" clId="Web-{8D15054B-2F96-6634-4801-732B1641E684}" dt="2022-11-16T10:24:39.397" v="52" actId="1076"/>
        <pc:sldMkLst>
          <pc:docMk/>
          <pc:sldMk cId="752108688" sldId="268"/>
        </pc:sldMkLst>
        <pc:picChg chg="mod">
          <ac:chgData name="Leonardo Heinemann" userId="S::leonardo.heinemann@hs-bochum.de::8a2dc1a1-ca10-43a2-b813-749a3202c570" providerId="AD" clId="Web-{8D15054B-2F96-6634-4801-732B1641E684}" dt="2022-11-09T11:53:21.312" v="2" actId="1076"/>
          <ac:picMkLst>
            <pc:docMk/>
            <pc:sldMk cId="752108688" sldId="268"/>
            <ac:picMk id="17" creationId="{A35C17FF-9E9A-5CE7-B611-C75367CC19DB}"/>
          </ac:picMkLst>
        </pc:picChg>
        <pc:picChg chg="add del mod">
          <ac:chgData name="Leonardo Heinemann" userId="S::leonardo.heinemann@hs-bochum.de::8a2dc1a1-ca10-43a2-b813-749a3202c570" providerId="AD" clId="Web-{8D15054B-2F96-6634-4801-732B1641E684}" dt="2022-11-09T14:42:51.142" v="10"/>
          <ac:picMkLst>
            <pc:docMk/>
            <pc:sldMk cId="752108688" sldId="268"/>
            <ac:picMk id="18" creationId="{038E6AD7-7055-A38B-8917-5026A1B11530}"/>
          </ac:picMkLst>
        </pc:picChg>
        <pc:picChg chg="add del mod">
          <ac:chgData name="Leonardo Heinemann" userId="S::leonardo.heinemann@hs-bochum.de::8a2dc1a1-ca10-43a2-b813-749a3202c570" providerId="AD" clId="Web-{8D15054B-2F96-6634-4801-732B1641E684}" dt="2022-11-14T09:59:12.265" v="16"/>
          <ac:picMkLst>
            <pc:docMk/>
            <pc:sldMk cId="752108688" sldId="268"/>
            <ac:picMk id="18" creationId="{670CA3FF-0598-2B4F-EE3B-2C850FF29E41}"/>
          </ac:picMkLst>
        </pc:picChg>
        <pc:picChg chg="add mod">
          <ac:chgData name="Leonardo Heinemann" userId="S::leonardo.heinemann@hs-bochum.de::8a2dc1a1-ca10-43a2-b813-749a3202c570" providerId="AD" clId="Web-{8D15054B-2F96-6634-4801-732B1641E684}" dt="2022-11-14T10:33:46.891" v="25" actId="14100"/>
          <ac:picMkLst>
            <pc:docMk/>
            <pc:sldMk cId="752108688" sldId="268"/>
            <ac:picMk id="18" creationId="{C1A75C1C-A9B7-F635-4BCC-87770E6A2CAF}"/>
          </ac:picMkLst>
        </pc:picChg>
        <pc:picChg chg="add del mod">
          <ac:chgData name="Leonardo Heinemann" userId="S::leonardo.heinemann@hs-bochum.de::8a2dc1a1-ca10-43a2-b813-749a3202c570" providerId="AD" clId="Web-{8D15054B-2F96-6634-4801-732B1641E684}" dt="2022-11-09T11:53:18.719" v="1"/>
          <ac:picMkLst>
            <pc:docMk/>
            <pc:sldMk cId="752108688" sldId="268"/>
            <ac:picMk id="18" creationId="{C62BCD70-97EF-D198-BDC4-A0121D66BA88}"/>
          </ac:picMkLst>
        </pc:picChg>
        <pc:picChg chg="add mod">
          <ac:chgData name="Leonardo Heinemann" userId="S::leonardo.heinemann@hs-bochum.de::8a2dc1a1-ca10-43a2-b813-749a3202c570" providerId="AD" clId="Web-{8D15054B-2F96-6634-4801-732B1641E684}" dt="2022-11-09T11:53:31.641" v="7" actId="1076"/>
          <ac:picMkLst>
            <pc:docMk/>
            <pc:sldMk cId="752108688" sldId="268"/>
            <ac:picMk id="19" creationId="{50F329FC-EA52-6515-76F5-96435512BE86}"/>
          </ac:picMkLst>
        </pc:picChg>
        <pc:picChg chg="add del mod">
          <ac:chgData name="Leonardo Heinemann" userId="S::leonardo.heinemann@hs-bochum.de::8a2dc1a1-ca10-43a2-b813-749a3202c570" providerId="AD" clId="Web-{8D15054B-2F96-6634-4801-732B1641E684}" dt="2022-11-14T09:59:12.265" v="15"/>
          <ac:picMkLst>
            <pc:docMk/>
            <pc:sldMk cId="752108688" sldId="268"/>
            <ac:picMk id="20" creationId="{333B416D-B0FB-DD3D-9D0F-F8E42EF53FB5}"/>
          </ac:picMkLst>
        </pc:picChg>
        <pc:picChg chg="add del mod">
          <ac:chgData name="Leonardo Heinemann" userId="S::leonardo.heinemann@hs-bochum.de::8a2dc1a1-ca10-43a2-b813-749a3202c570" providerId="AD" clId="Web-{8D15054B-2F96-6634-4801-732B1641E684}" dt="2022-11-16T10:24:08.240" v="44"/>
          <ac:picMkLst>
            <pc:docMk/>
            <pc:sldMk cId="752108688" sldId="268"/>
            <ac:picMk id="20" creationId="{42E50922-CCC8-009B-DE76-EAED67094BF3}"/>
          </ac:picMkLst>
        </pc:picChg>
        <pc:picChg chg="add del mod">
          <ac:chgData name="Leonardo Heinemann" userId="S::leonardo.heinemann@hs-bochum.de::8a2dc1a1-ca10-43a2-b813-749a3202c570" providerId="AD" clId="Web-{8D15054B-2F96-6634-4801-732B1641E684}" dt="2022-11-15T16:18:39.492" v="30"/>
          <ac:picMkLst>
            <pc:docMk/>
            <pc:sldMk cId="752108688" sldId="268"/>
            <ac:picMk id="20" creationId="{753B60BF-D2AF-6218-6A2D-3407E07893F9}"/>
          </ac:picMkLst>
        </pc:picChg>
        <pc:picChg chg="add mod">
          <ac:chgData name="Leonardo Heinemann" userId="S::leonardo.heinemann@hs-bochum.de::8a2dc1a1-ca10-43a2-b813-749a3202c570" providerId="AD" clId="Web-{8D15054B-2F96-6634-4801-732B1641E684}" dt="2022-11-16T10:24:18.678" v="48" actId="1076"/>
          <ac:picMkLst>
            <pc:docMk/>
            <pc:sldMk cId="752108688" sldId="268"/>
            <ac:picMk id="21" creationId="{12C4E7FE-0909-CE27-639E-F4C9654FA47B}"/>
          </ac:picMkLst>
        </pc:picChg>
        <pc:picChg chg="add del mod">
          <ac:chgData name="Leonardo Heinemann" userId="S::leonardo.heinemann@hs-bochum.de::8a2dc1a1-ca10-43a2-b813-749a3202c570" providerId="AD" clId="Web-{8D15054B-2F96-6634-4801-732B1641E684}" dt="2022-11-14T10:00:50.021" v="21"/>
          <ac:picMkLst>
            <pc:docMk/>
            <pc:sldMk cId="752108688" sldId="268"/>
            <ac:picMk id="21" creationId="{72C25462-5133-FB0F-9DA8-BB1CBF1A72B0}"/>
          </ac:picMkLst>
        </pc:picChg>
        <pc:picChg chg="add del mod">
          <ac:chgData name="Leonardo Heinemann" userId="S::leonardo.heinemann@hs-bochum.de::8a2dc1a1-ca10-43a2-b813-749a3202c570" providerId="AD" clId="Web-{8D15054B-2F96-6634-4801-732B1641E684}" dt="2022-11-15T16:18:41.508" v="32"/>
          <ac:picMkLst>
            <pc:docMk/>
            <pc:sldMk cId="752108688" sldId="268"/>
            <ac:picMk id="21" creationId="{EC51A1B9-B2C2-32AA-81C9-2292DBA22EBF}"/>
          </ac:picMkLst>
        </pc:picChg>
        <pc:picChg chg="add mod">
          <ac:chgData name="Leonardo Heinemann" userId="S::leonardo.heinemann@hs-bochum.de::8a2dc1a1-ca10-43a2-b813-749a3202c570" providerId="AD" clId="Web-{8D15054B-2F96-6634-4801-732B1641E684}" dt="2022-11-14T10:00:52.224" v="22" actId="1076"/>
          <ac:picMkLst>
            <pc:docMk/>
            <pc:sldMk cId="752108688" sldId="268"/>
            <ac:picMk id="22" creationId="{FD4E1E56-6470-AAAE-6978-3C88DD130976}"/>
          </ac:picMkLst>
        </pc:picChg>
        <pc:picChg chg="add del mod">
          <ac:chgData name="Leonardo Heinemann" userId="S::leonardo.heinemann@hs-bochum.de::8a2dc1a1-ca10-43a2-b813-749a3202c570" providerId="AD" clId="Web-{8D15054B-2F96-6634-4801-732B1641E684}" dt="2022-11-15T16:29:20.714" v="40"/>
          <ac:picMkLst>
            <pc:docMk/>
            <pc:sldMk cId="752108688" sldId="268"/>
            <ac:picMk id="23" creationId="{D79DACC3-5A84-63DC-A660-567BFDE5B059}"/>
          </ac:picMkLst>
        </pc:picChg>
        <pc:picChg chg="add mod">
          <ac:chgData name="Leonardo Heinemann" userId="S::leonardo.heinemann@hs-bochum.de::8a2dc1a1-ca10-43a2-b813-749a3202c570" providerId="AD" clId="Web-{8D15054B-2F96-6634-4801-732B1641E684}" dt="2022-11-16T10:24:39.397" v="52" actId="1076"/>
          <ac:picMkLst>
            <pc:docMk/>
            <pc:sldMk cId="752108688" sldId="268"/>
            <ac:picMk id="23" creationId="{E0841F8A-F036-8E9D-191B-E9531C3D26E6}"/>
          </ac:picMkLst>
        </pc:picChg>
        <pc:picChg chg="add mod">
          <ac:chgData name="Leonardo Heinemann" userId="S::leonardo.heinemann@hs-bochum.de::8a2dc1a1-ca10-43a2-b813-749a3202c570" providerId="AD" clId="Web-{8D15054B-2F96-6634-4801-732B1641E684}" dt="2022-11-15T16:29:18.089" v="39" actId="14100"/>
          <ac:picMkLst>
            <pc:docMk/>
            <pc:sldMk cId="752108688" sldId="268"/>
            <ac:picMk id="24" creationId="{DB4A19F1-76C9-2C11-656F-86E718BFC295}"/>
          </ac:picMkLst>
        </pc:picChg>
      </pc:sldChg>
    </pc:docChg>
  </pc:docChgLst>
  <pc:docChgLst>
    <pc:chgData name="Qendresa Behluli" userId="bf9814a7-b457-46ea-9155-658df53fbe21" providerId="ADAL" clId="{BB93AC2D-944B-4A8A-93A6-06F4E62DF5E6}"/>
    <pc:docChg chg="undo custSel modSld">
      <pc:chgData name="Qendresa Behluli" userId="bf9814a7-b457-46ea-9155-658df53fbe21" providerId="ADAL" clId="{BB93AC2D-944B-4A8A-93A6-06F4E62DF5E6}" dt="2022-12-14T10:49:38.838" v="25" actId="1076"/>
      <pc:docMkLst>
        <pc:docMk/>
      </pc:docMkLst>
      <pc:sldChg chg="delSp modSp mod">
        <pc:chgData name="Qendresa Behluli" userId="bf9814a7-b457-46ea-9155-658df53fbe21" providerId="ADAL" clId="{BB93AC2D-944B-4A8A-93A6-06F4E62DF5E6}" dt="2022-12-14T10:49:15.693" v="24" actId="1076"/>
        <pc:sldMkLst>
          <pc:docMk/>
          <pc:sldMk cId="3094511177" sldId="258"/>
        </pc:sldMkLst>
        <pc:picChg chg="del mod">
          <ac:chgData name="Qendresa Behluli" userId="bf9814a7-b457-46ea-9155-658df53fbe21" providerId="ADAL" clId="{BB93AC2D-944B-4A8A-93A6-06F4E62DF5E6}" dt="2022-12-14T10:48:35.290" v="20" actId="478"/>
          <ac:picMkLst>
            <pc:docMk/>
            <pc:sldMk cId="3094511177" sldId="258"/>
            <ac:picMk id="2" creationId="{3C3E47C1-58F2-6A78-E88D-8EBA59AF6533}"/>
          </ac:picMkLst>
        </pc:picChg>
        <pc:picChg chg="mod">
          <ac:chgData name="Qendresa Behluli" userId="bf9814a7-b457-46ea-9155-658df53fbe21" providerId="ADAL" clId="{BB93AC2D-944B-4A8A-93A6-06F4E62DF5E6}" dt="2022-12-14T10:48:43.709" v="21" actId="1076"/>
          <ac:picMkLst>
            <pc:docMk/>
            <pc:sldMk cId="3094511177" sldId="258"/>
            <ac:picMk id="7" creationId="{3810A649-0BB2-0ED4-9D5B-E9FA2F427FA1}"/>
          </ac:picMkLst>
        </pc:picChg>
        <pc:picChg chg="mod">
          <ac:chgData name="Qendresa Behluli" userId="bf9814a7-b457-46ea-9155-658df53fbe21" providerId="ADAL" clId="{BB93AC2D-944B-4A8A-93A6-06F4E62DF5E6}" dt="2022-12-14T10:49:15.693" v="24" actId="1076"/>
          <ac:picMkLst>
            <pc:docMk/>
            <pc:sldMk cId="3094511177" sldId="258"/>
            <ac:picMk id="156" creationId="{77D2FF35-CD47-870B-BDEB-3652DFAC6074}"/>
          </ac:picMkLst>
        </pc:picChg>
        <pc:picChg chg="mod">
          <ac:chgData name="Qendresa Behluli" userId="bf9814a7-b457-46ea-9155-658df53fbe21" providerId="ADAL" clId="{BB93AC2D-944B-4A8A-93A6-06F4E62DF5E6}" dt="2022-12-14T10:48:57.207" v="22" actId="14100"/>
          <ac:picMkLst>
            <pc:docMk/>
            <pc:sldMk cId="3094511177" sldId="258"/>
            <ac:picMk id="157" creationId="{B92BF306-48A2-F42C-E453-054063B90DCB}"/>
          </ac:picMkLst>
        </pc:picChg>
        <pc:picChg chg="mod">
          <ac:chgData name="Qendresa Behluli" userId="bf9814a7-b457-46ea-9155-658df53fbe21" providerId="ADAL" clId="{BB93AC2D-944B-4A8A-93A6-06F4E62DF5E6}" dt="2022-12-14T10:49:12.817" v="23" actId="1076"/>
          <ac:picMkLst>
            <pc:docMk/>
            <pc:sldMk cId="3094511177" sldId="258"/>
            <ac:picMk id="188" creationId="{2BA86BFE-6077-1C7E-2E5E-A582489A785F}"/>
          </ac:picMkLst>
        </pc:picChg>
      </pc:sldChg>
      <pc:sldChg chg="addSp modSp mod">
        <pc:chgData name="Qendresa Behluli" userId="bf9814a7-b457-46ea-9155-658df53fbe21" providerId="ADAL" clId="{BB93AC2D-944B-4A8A-93A6-06F4E62DF5E6}" dt="2022-12-12T10:51:52.522" v="8" actId="1076"/>
        <pc:sldMkLst>
          <pc:docMk/>
          <pc:sldMk cId="615788842" sldId="260"/>
        </pc:sldMkLst>
        <pc:picChg chg="add mod">
          <ac:chgData name="Qendresa Behluli" userId="bf9814a7-b457-46ea-9155-658df53fbe21" providerId="ADAL" clId="{BB93AC2D-944B-4A8A-93A6-06F4E62DF5E6}" dt="2022-12-12T10:51:52.522" v="8" actId="1076"/>
          <ac:picMkLst>
            <pc:docMk/>
            <pc:sldMk cId="615788842" sldId="260"/>
            <ac:picMk id="7" creationId="{8AD3BD80-081A-1D58-EBAF-8884A1E42BB3}"/>
          </ac:picMkLst>
        </pc:picChg>
      </pc:sldChg>
      <pc:sldChg chg="modSp mod">
        <pc:chgData name="Qendresa Behluli" userId="bf9814a7-b457-46ea-9155-658df53fbe21" providerId="ADAL" clId="{BB93AC2D-944B-4A8A-93A6-06F4E62DF5E6}" dt="2022-12-13T11:48:45.293" v="13" actId="14100"/>
        <pc:sldMkLst>
          <pc:docMk/>
          <pc:sldMk cId="1877423903" sldId="265"/>
        </pc:sldMkLst>
        <pc:picChg chg="ord">
          <ac:chgData name="Qendresa Behluli" userId="bf9814a7-b457-46ea-9155-658df53fbe21" providerId="ADAL" clId="{BB93AC2D-944B-4A8A-93A6-06F4E62DF5E6}" dt="2022-12-12T10:47:59.671" v="0" actId="167"/>
          <ac:picMkLst>
            <pc:docMk/>
            <pc:sldMk cId="1877423903" sldId="265"/>
            <ac:picMk id="10" creationId="{7DCE7C95-AA93-41BA-7B7E-CDE9D31D3EF0}"/>
          </ac:picMkLst>
        </pc:picChg>
        <pc:picChg chg="ord">
          <ac:chgData name="Qendresa Behluli" userId="bf9814a7-b457-46ea-9155-658df53fbe21" providerId="ADAL" clId="{BB93AC2D-944B-4A8A-93A6-06F4E62DF5E6}" dt="2022-12-12T13:30:52.738" v="9" actId="167"/>
          <ac:picMkLst>
            <pc:docMk/>
            <pc:sldMk cId="1877423903" sldId="265"/>
            <ac:picMk id="38" creationId="{97424E47-15D8-BB95-741D-B63D6652AF1E}"/>
          </ac:picMkLst>
        </pc:picChg>
        <pc:picChg chg="mod">
          <ac:chgData name="Qendresa Behluli" userId="bf9814a7-b457-46ea-9155-658df53fbe21" providerId="ADAL" clId="{BB93AC2D-944B-4A8A-93A6-06F4E62DF5E6}" dt="2022-12-13T11:48:45.293" v="13" actId="14100"/>
          <ac:picMkLst>
            <pc:docMk/>
            <pc:sldMk cId="1877423903" sldId="265"/>
            <ac:picMk id="43" creationId="{1D6D8F59-8B74-E1AC-754D-9592DA23AEB3}"/>
          </ac:picMkLst>
        </pc:picChg>
      </pc:sldChg>
      <pc:sldChg chg="modSp mod">
        <pc:chgData name="Qendresa Behluli" userId="bf9814a7-b457-46ea-9155-658df53fbe21" providerId="ADAL" clId="{BB93AC2D-944B-4A8A-93A6-06F4E62DF5E6}" dt="2022-12-14T10:49:38.838" v="25" actId="1076"/>
        <pc:sldMkLst>
          <pc:docMk/>
          <pc:sldMk cId="663214459" sldId="267"/>
        </pc:sldMkLst>
        <pc:picChg chg="mod">
          <ac:chgData name="Qendresa Behluli" userId="bf9814a7-b457-46ea-9155-658df53fbe21" providerId="ADAL" clId="{BB93AC2D-944B-4A8A-93A6-06F4E62DF5E6}" dt="2022-12-12T14:19:44.158" v="11" actId="14100"/>
          <ac:picMkLst>
            <pc:docMk/>
            <pc:sldMk cId="663214459" sldId="267"/>
            <ac:picMk id="14" creationId="{1B3CA9CB-2A6D-93A6-C41F-939AFE6C109B}"/>
          </ac:picMkLst>
        </pc:picChg>
        <pc:picChg chg="mod">
          <ac:chgData name="Qendresa Behluli" userId="bf9814a7-b457-46ea-9155-658df53fbe21" providerId="ADAL" clId="{BB93AC2D-944B-4A8A-93A6-06F4E62DF5E6}" dt="2022-12-14T10:49:38.838" v="25" actId="1076"/>
          <ac:picMkLst>
            <pc:docMk/>
            <pc:sldMk cId="663214459" sldId="267"/>
            <ac:picMk id="47" creationId="{B8F31522-1602-9508-9C81-3D446BBCB6F4}"/>
          </ac:picMkLst>
        </pc:picChg>
      </pc:sldChg>
      <pc:sldChg chg="delSp modSp mod">
        <pc:chgData name="Qendresa Behluli" userId="bf9814a7-b457-46ea-9155-658df53fbe21" providerId="ADAL" clId="{BB93AC2D-944B-4A8A-93A6-06F4E62DF5E6}" dt="2022-12-14T08:29:53.825" v="18" actId="478"/>
        <pc:sldMkLst>
          <pc:docMk/>
          <pc:sldMk cId="752108688" sldId="268"/>
        </pc:sldMkLst>
        <pc:picChg chg="del">
          <ac:chgData name="Qendresa Behluli" userId="bf9814a7-b457-46ea-9155-658df53fbe21" providerId="ADAL" clId="{BB93AC2D-944B-4A8A-93A6-06F4E62DF5E6}" dt="2022-12-12T10:49:45.318" v="3" actId="478"/>
          <ac:picMkLst>
            <pc:docMk/>
            <pc:sldMk cId="752108688" sldId="268"/>
            <ac:picMk id="3" creationId="{153FE019-DB8A-2B41-C397-7C6267BFD3BA}"/>
          </ac:picMkLst>
        </pc:picChg>
        <pc:picChg chg="del">
          <ac:chgData name="Qendresa Behluli" userId="bf9814a7-b457-46ea-9155-658df53fbe21" providerId="ADAL" clId="{BB93AC2D-944B-4A8A-93A6-06F4E62DF5E6}" dt="2022-12-12T10:49:44.649" v="2" actId="478"/>
          <ac:picMkLst>
            <pc:docMk/>
            <pc:sldMk cId="752108688" sldId="268"/>
            <ac:picMk id="7" creationId="{2104711F-F238-E3C6-7F40-FDE1331C1BED}"/>
          </ac:picMkLst>
        </pc:picChg>
        <pc:picChg chg="mod">
          <ac:chgData name="Qendresa Behluli" userId="bf9814a7-b457-46ea-9155-658df53fbe21" providerId="ADAL" clId="{BB93AC2D-944B-4A8A-93A6-06F4E62DF5E6}" dt="2022-12-14T08:28:14.552" v="17" actId="14100"/>
          <ac:picMkLst>
            <pc:docMk/>
            <pc:sldMk cId="752108688" sldId="268"/>
            <ac:picMk id="9" creationId="{F110034D-416F-A8C4-C16C-374F9FBDA22F}"/>
          </ac:picMkLst>
        </pc:picChg>
        <pc:picChg chg="mod">
          <ac:chgData name="Qendresa Behluli" userId="bf9814a7-b457-46ea-9155-658df53fbe21" providerId="ADAL" clId="{BB93AC2D-944B-4A8A-93A6-06F4E62DF5E6}" dt="2022-12-14T08:05:46.876" v="15" actId="14100"/>
          <ac:picMkLst>
            <pc:docMk/>
            <pc:sldMk cId="752108688" sldId="268"/>
            <ac:picMk id="14" creationId="{AD219829-B1EF-52DA-A230-AFAB20E74109}"/>
          </ac:picMkLst>
        </pc:picChg>
        <pc:picChg chg="del">
          <ac:chgData name="Qendresa Behluli" userId="bf9814a7-b457-46ea-9155-658df53fbe21" providerId="ADAL" clId="{BB93AC2D-944B-4A8A-93A6-06F4E62DF5E6}" dt="2022-12-12T10:49:43.624" v="1" actId="478"/>
          <ac:picMkLst>
            <pc:docMk/>
            <pc:sldMk cId="752108688" sldId="268"/>
            <ac:picMk id="22" creationId="{FD4E1E56-6470-AAAE-6978-3C88DD130976}"/>
          </ac:picMkLst>
        </pc:picChg>
        <pc:picChg chg="del">
          <ac:chgData name="Qendresa Behluli" userId="bf9814a7-b457-46ea-9155-658df53fbe21" providerId="ADAL" clId="{BB93AC2D-944B-4A8A-93A6-06F4E62DF5E6}" dt="2022-12-14T08:29:53.825" v="18" actId="478"/>
          <ac:picMkLst>
            <pc:docMk/>
            <pc:sldMk cId="752108688" sldId="268"/>
            <ac:picMk id="23" creationId="{E0841F8A-F036-8E9D-191B-E9531C3D26E6}"/>
          </ac:picMkLst>
        </pc:picChg>
      </pc:sldChg>
    </pc:docChg>
  </pc:docChgLst>
  <pc:docChgLst>
    <pc:chgData name="Leonardo Heinemann" userId="S::leonardo.heinemann@hs-bochum.de::8a2dc1a1-ca10-43a2-b813-749a3202c570" providerId="AD" clId="Web-{95BC0AB7-66DB-9D0A-797E-EC091077D587}"/>
    <pc:docChg chg="modSld">
      <pc:chgData name="Leonardo Heinemann" userId="S::leonardo.heinemann@hs-bochum.de::8a2dc1a1-ca10-43a2-b813-749a3202c570" providerId="AD" clId="Web-{95BC0AB7-66DB-9D0A-797E-EC091077D587}" dt="2023-01-24T15:20:19.846" v="23"/>
      <pc:docMkLst>
        <pc:docMk/>
      </pc:docMkLst>
      <pc:sldChg chg="delSp">
        <pc:chgData name="Leonardo Heinemann" userId="S::leonardo.heinemann@hs-bochum.de::8a2dc1a1-ca10-43a2-b813-749a3202c570" providerId="AD" clId="Web-{95BC0AB7-66DB-9D0A-797E-EC091077D587}" dt="2023-01-17T08:46:39.949" v="10"/>
        <pc:sldMkLst>
          <pc:docMk/>
          <pc:sldMk cId="3127347034" sldId="261"/>
        </pc:sldMkLst>
        <pc:grpChg chg="del">
          <ac:chgData name="Leonardo Heinemann" userId="S::leonardo.heinemann@hs-bochum.de::8a2dc1a1-ca10-43a2-b813-749a3202c570" providerId="AD" clId="Web-{95BC0AB7-66DB-9D0A-797E-EC091077D587}" dt="2023-01-17T08:46:39.949" v="10"/>
          <ac:grpSpMkLst>
            <pc:docMk/>
            <pc:sldMk cId="3127347034" sldId="261"/>
            <ac:grpSpMk id="5" creationId="{6B6965BC-F352-F829-55FF-92BD0A35BE51}"/>
          </ac:grpSpMkLst>
        </pc:grpChg>
      </pc:sldChg>
      <pc:sldChg chg="modSp">
        <pc:chgData name="Leonardo Heinemann" userId="S::leonardo.heinemann@hs-bochum.de::8a2dc1a1-ca10-43a2-b813-749a3202c570" providerId="AD" clId="Web-{95BC0AB7-66DB-9D0A-797E-EC091077D587}" dt="2023-01-23T11:48:33.600" v="16" actId="1076"/>
        <pc:sldMkLst>
          <pc:docMk/>
          <pc:sldMk cId="1877423903" sldId="265"/>
        </pc:sldMkLst>
        <pc:picChg chg="mod">
          <ac:chgData name="Leonardo Heinemann" userId="S::leonardo.heinemann@hs-bochum.de::8a2dc1a1-ca10-43a2-b813-749a3202c570" providerId="AD" clId="Web-{95BC0AB7-66DB-9D0A-797E-EC091077D587}" dt="2023-01-23T11:48:33.600" v="16" actId="1076"/>
          <ac:picMkLst>
            <pc:docMk/>
            <pc:sldMk cId="1877423903" sldId="265"/>
            <ac:picMk id="2" creationId="{96C2390B-2D22-CFF8-10D3-03C51A219A1E}"/>
          </ac:picMkLst>
        </pc:picChg>
      </pc:sldChg>
      <pc:sldChg chg="addSp delSp modSp">
        <pc:chgData name="Leonardo Heinemann" userId="S::leonardo.heinemann@hs-bochum.de::8a2dc1a1-ca10-43a2-b813-749a3202c570" providerId="AD" clId="Web-{95BC0AB7-66DB-9D0A-797E-EC091077D587}" dt="2023-01-24T15:19:58.564" v="19"/>
        <pc:sldMkLst>
          <pc:docMk/>
          <pc:sldMk cId="3818058951" sldId="266"/>
        </pc:sldMkLst>
        <pc:picChg chg="add del mod">
          <ac:chgData name="Leonardo Heinemann" userId="S::leonardo.heinemann@hs-bochum.de::8a2dc1a1-ca10-43a2-b813-749a3202c570" providerId="AD" clId="Web-{95BC0AB7-66DB-9D0A-797E-EC091077D587}" dt="2023-01-24T15:19:58.564" v="19"/>
          <ac:picMkLst>
            <pc:docMk/>
            <pc:sldMk cId="3818058951" sldId="266"/>
            <ac:picMk id="4" creationId="{ABB2AE34-22C7-F54E-8687-EB5718DDAC01}"/>
          </ac:picMkLst>
        </pc:picChg>
      </pc:sldChg>
      <pc:sldChg chg="addSp delSp modSp">
        <pc:chgData name="Leonardo Heinemann" userId="S::leonardo.heinemann@hs-bochum.de::8a2dc1a1-ca10-43a2-b813-749a3202c570" providerId="AD" clId="Web-{95BC0AB7-66DB-9D0A-797E-EC091077D587}" dt="2023-01-24T15:20:19.846" v="23"/>
        <pc:sldMkLst>
          <pc:docMk/>
          <pc:sldMk cId="752108688" sldId="268"/>
        </pc:sldMkLst>
        <pc:spChg chg="add">
          <ac:chgData name="Leonardo Heinemann" userId="S::leonardo.heinemann@hs-bochum.de::8a2dc1a1-ca10-43a2-b813-749a3202c570" providerId="AD" clId="Web-{95BC0AB7-66DB-9D0A-797E-EC091077D587}" dt="2023-01-17T08:46:44.403" v="11"/>
          <ac:spMkLst>
            <pc:docMk/>
            <pc:sldMk cId="752108688" sldId="268"/>
            <ac:spMk id="33" creationId="{E0CA28F5-FF6C-267C-6DC4-8DD8E2514E56}"/>
          </ac:spMkLst>
        </pc:spChg>
        <pc:grpChg chg="add">
          <ac:chgData name="Leonardo Heinemann" userId="S::leonardo.heinemann@hs-bochum.de::8a2dc1a1-ca10-43a2-b813-749a3202c570" providerId="AD" clId="Web-{95BC0AB7-66DB-9D0A-797E-EC091077D587}" dt="2023-01-17T08:46:44.403" v="11"/>
          <ac:grpSpMkLst>
            <pc:docMk/>
            <pc:sldMk cId="752108688" sldId="268"/>
            <ac:grpSpMk id="13" creationId="{32F435E2-5E8F-8239-F736-7A214C7BAA80}"/>
          </ac:grpSpMkLst>
        </pc:grpChg>
        <pc:picChg chg="del">
          <ac:chgData name="Leonardo Heinemann" userId="S::leonardo.heinemann@hs-bochum.de::8a2dc1a1-ca10-43a2-b813-749a3202c570" providerId="AD" clId="Web-{95BC0AB7-66DB-9D0A-797E-EC091077D587}" dt="2023-01-24T15:20:19.846" v="23"/>
          <ac:picMkLst>
            <pc:docMk/>
            <pc:sldMk cId="752108688" sldId="268"/>
            <ac:picMk id="5" creationId="{94CDEDAA-7A01-5331-C041-66BFA374783F}"/>
          </ac:picMkLst>
        </pc:picChg>
        <pc:picChg chg="mod">
          <ac:chgData name="Leonardo Heinemann" userId="S::leonardo.heinemann@hs-bochum.de::8a2dc1a1-ca10-43a2-b813-749a3202c570" providerId="AD" clId="Web-{95BC0AB7-66DB-9D0A-797E-EC091077D587}" dt="2023-01-23T11:47:41.676" v="12" actId="1076"/>
          <ac:picMkLst>
            <pc:docMk/>
            <pc:sldMk cId="752108688" sldId="268"/>
            <ac:picMk id="6" creationId="{69F475A6-E8DB-9AFC-A3C2-A28FD6AEFACC}"/>
          </ac:picMkLst>
        </pc:picChg>
        <pc:picChg chg="del">
          <ac:chgData name="Leonardo Heinemann" userId="S::leonardo.heinemann@hs-bochum.de::8a2dc1a1-ca10-43a2-b813-749a3202c570" providerId="AD" clId="Web-{95BC0AB7-66DB-9D0A-797E-EC091077D587}" dt="2023-01-16T12:26:30.360" v="9"/>
          <ac:picMkLst>
            <pc:docMk/>
            <pc:sldMk cId="752108688" sldId="268"/>
            <ac:picMk id="13" creationId="{BF9AF752-1F17-3ABD-A4CA-D559DECE65BC}"/>
          </ac:picMkLst>
        </pc:picChg>
        <pc:picChg chg="add">
          <ac:chgData name="Leonardo Heinemann" userId="S::leonardo.heinemann@hs-bochum.de::8a2dc1a1-ca10-43a2-b813-749a3202c570" providerId="AD" clId="Web-{95BC0AB7-66DB-9D0A-797E-EC091077D587}" dt="2023-01-17T08:46:44.403" v="11"/>
          <ac:picMkLst>
            <pc:docMk/>
            <pc:sldMk cId="752108688" sldId="268"/>
            <ac:picMk id="15" creationId="{854B1034-AE85-8FFB-B439-8436B1D709F0}"/>
          </ac:picMkLst>
        </pc:picChg>
        <pc:picChg chg="del">
          <ac:chgData name="Leonardo Heinemann" userId="S::leonardo.heinemann@hs-bochum.de::8a2dc1a1-ca10-43a2-b813-749a3202c570" providerId="AD" clId="Web-{95BC0AB7-66DB-9D0A-797E-EC091077D587}" dt="2023-01-16T12:26:29" v="8"/>
          <ac:picMkLst>
            <pc:docMk/>
            <pc:sldMk cId="752108688" sldId="268"/>
            <ac:picMk id="15" creationId="{D30DD0FF-905F-7390-FCC8-2895ECB520BA}"/>
          </ac:picMkLst>
        </pc:picChg>
        <pc:picChg chg="del mod">
          <ac:chgData name="Leonardo Heinemann" userId="S::leonardo.heinemann@hs-bochum.de::8a2dc1a1-ca10-43a2-b813-749a3202c570" providerId="AD" clId="Web-{95BC0AB7-66DB-9D0A-797E-EC091077D587}" dt="2023-01-23T11:47:46.020" v="15"/>
          <ac:picMkLst>
            <pc:docMk/>
            <pc:sldMk cId="752108688" sldId="268"/>
            <ac:picMk id="22" creationId="{15146D19-8402-3673-49DA-AB2479C20D33}"/>
          </ac:picMkLst>
        </pc:picChg>
        <pc:picChg chg="add mod">
          <ac:chgData name="Leonardo Heinemann" userId="S::leonardo.heinemann@hs-bochum.de::8a2dc1a1-ca10-43a2-b813-749a3202c570" providerId="AD" clId="Web-{95BC0AB7-66DB-9D0A-797E-EC091077D587}" dt="2023-01-24T15:20:08.345" v="22" actId="14100"/>
          <ac:picMkLst>
            <pc:docMk/>
            <pc:sldMk cId="752108688" sldId="268"/>
            <ac:picMk id="22" creationId="{3979352C-AA99-BE6E-F53F-0D8AF0FC1F69}"/>
          </ac:picMkLst>
        </pc:picChg>
        <pc:picChg chg="del mod">
          <ac:chgData name="Leonardo Heinemann" userId="S::leonardo.heinemann@hs-bochum.de::8a2dc1a1-ca10-43a2-b813-749a3202c570" providerId="AD" clId="Web-{95BC0AB7-66DB-9D0A-797E-EC091077D587}" dt="2023-01-23T11:47:45.161" v="14"/>
          <ac:picMkLst>
            <pc:docMk/>
            <pc:sldMk cId="752108688" sldId="268"/>
            <ac:picMk id="30" creationId="{BE6B12D0-5262-24AB-1E97-4BE17C7702A4}"/>
          </ac:picMkLst>
        </pc:picChg>
        <pc:picChg chg="del mod">
          <ac:chgData name="Leonardo Heinemann" userId="S::leonardo.heinemann@hs-bochum.de::8a2dc1a1-ca10-43a2-b813-749a3202c570" providerId="AD" clId="Web-{95BC0AB7-66DB-9D0A-797E-EC091077D587}" dt="2023-01-23T11:47:43.864" v="13"/>
          <ac:picMkLst>
            <pc:docMk/>
            <pc:sldMk cId="752108688" sldId="268"/>
            <ac:picMk id="31" creationId="{DF6A6657-0CEC-BB05-C615-593E1F83641A}"/>
          </ac:picMkLst>
        </pc:picChg>
        <pc:picChg chg="add mod">
          <ac:chgData name="Leonardo Heinemann" userId="S::leonardo.heinemann@hs-bochum.de::8a2dc1a1-ca10-43a2-b813-749a3202c570" providerId="AD" clId="Web-{95BC0AB7-66DB-9D0A-797E-EC091077D587}" dt="2023-01-16T12:26:25.063" v="7" actId="1076"/>
          <ac:picMkLst>
            <pc:docMk/>
            <pc:sldMk cId="752108688" sldId="268"/>
            <ac:picMk id="32" creationId="{A588301E-B523-C09D-F42C-6F1144BCBA13}"/>
          </ac:picMkLst>
        </pc:picChg>
        <pc:picChg chg="add">
          <ac:chgData name="Leonardo Heinemann" userId="S::leonardo.heinemann@hs-bochum.de::8a2dc1a1-ca10-43a2-b813-749a3202c570" providerId="AD" clId="Web-{95BC0AB7-66DB-9D0A-797E-EC091077D587}" dt="2023-01-17T08:46:44.403" v="11"/>
          <ac:picMkLst>
            <pc:docMk/>
            <pc:sldMk cId="752108688" sldId="268"/>
            <ac:picMk id="34" creationId="{1F986F8E-E381-7568-34C2-1F877963E755}"/>
          </ac:picMkLst>
        </pc:picChg>
      </pc:sldChg>
    </pc:docChg>
  </pc:docChgLst>
  <pc:docChgLst>
    <pc:chgData name="Leonardo Heinemann" userId="S::leonardo.heinemann@hs-bochum.de::8a2dc1a1-ca10-43a2-b813-749a3202c570" providerId="AD" clId="Web-{46DD8B7A-8D99-30EF-CA0A-B9191B8E0384}"/>
    <pc:docChg chg="modSld">
      <pc:chgData name="Leonardo Heinemann" userId="S::leonardo.heinemann@hs-bochum.de::8a2dc1a1-ca10-43a2-b813-749a3202c570" providerId="AD" clId="Web-{46DD8B7A-8D99-30EF-CA0A-B9191B8E0384}" dt="2022-12-06T16:48:32.593" v="6" actId="1076"/>
      <pc:docMkLst>
        <pc:docMk/>
      </pc:docMkLst>
      <pc:sldChg chg="addSp modSp">
        <pc:chgData name="Leonardo Heinemann" userId="S::leonardo.heinemann@hs-bochum.de::8a2dc1a1-ca10-43a2-b813-749a3202c570" providerId="AD" clId="Web-{46DD8B7A-8D99-30EF-CA0A-B9191B8E0384}" dt="2022-12-06T16:48:32.593" v="6" actId="1076"/>
        <pc:sldMkLst>
          <pc:docMk/>
          <pc:sldMk cId="752108688" sldId="268"/>
        </pc:sldMkLst>
        <pc:picChg chg="add mod">
          <ac:chgData name="Leonardo Heinemann" userId="S::leonardo.heinemann@hs-bochum.de::8a2dc1a1-ca10-43a2-b813-749a3202c570" providerId="AD" clId="Web-{46DD8B7A-8D99-30EF-CA0A-B9191B8E0384}" dt="2022-12-05T14:36:38.631" v="2" actId="14100"/>
          <ac:picMkLst>
            <pc:docMk/>
            <pc:sldMk cId="752108688" sldId="268"/>
            <ac:picMk id="28" creationId="{8875E921-B4AD-5EC0-C525-7128CDAD5519}"/>
          </ac:picMkLst>
        </pc:picChg>
        <pc:picChg chg="add mod">
          <ac:chgData name="Leonardo Heinemann" userId="S::leonardo.heinemann@hs-bochum.de::8a2dc1a1-ca10-43a2-b813-749a3202c570" providerId="AD" clId="Web-{46DD8B7A-8D99-30EF-CA0A-B9191B8E0384}" dt="2022-12-06T16:48:32.593" v="6" actId="1076"/>
          <ac:picMkLst>
            <pc:docMk/>
            <pc:sldMk cId="752108688" sldId="268"/>
            <ac:picMk id="29" creationId="{B747323E-A158-7DC9-F275-13F1CB0EC44A}"/>
          </ac:picMkLst>
        </pc:picChg>
      </pc:sldChg>
    </pc:docChg>
  </pc:docChgLst>
  <pc:docChgLst>
    <pc:chgData name="Leonardo Heinemann" userId="S::leonardo.heinemann@hs-bochum.de::8a2dc1a1-ca10-43a2-b813-749a3202c570" providerId="AD" clId="Web-{EF3F34F6-C6F2-A97D-8D26-AC7DE800ABC0}"/>
    <pc:docChg chg="modSld">
      <pc:chgData name="Leonardo Heinemann" userId="S::leonardo.heinemann@hs-bochum.de::8a2dc1a1-ca10-43a2-b813-749a3202c570" providerId="AD" clId="Web-{EF3F34F6-C6F2-A97D-8D26-AC7DE800ABC0}" dt="2022-11-08T13:25:43.685" v="40" actId="1076"/>
      <pc:docMkLst>
        <pc:docMk/>
      </pc:docMkLst>
      <pc:sldChg chg="addSp delSp modSp">
        <pc:chgData name="Leonardo Heinemann" userId="S::leonardo.heinemann@hs-bochum.de::8a2dc1a1-ca10-43a2-b813-749a3202c570" providerId="AD" clId="Web-{EF3F34F6-C6F2-A97D-8D26-AC7DE800ABC0}" dt="2022-11-08T13:25:43.685" v="40" actId="1076"/>
        <pc:sldMkLst>
          <pc:docMk/>
          <pc:sldMk cId="752108688" sldId="268"/>
        </pc:sldMkLst>
        <pc:picChg chg="mod">
          <ac:chgData name="Leonardo Heinemann" userId="S::leonardo.heinemann@hs-bochum.de::8a2dc1a1-ca10-43a2-b813-749a3202c570" providerId="AD" clId="Web-{EF3F34F6-C6F2-A97D-8D26-AC7DE800ABC0}" dt="2022-11-08T13:23:31.212" v="26" actId="14100"/>
          <ac:picMkLst>
            <pc:docMk/>
            <pc:sldMk cId="752108688" sldId="268"/>
            <ac:picMk id="3" creationId="{153FE019-DB8A-2B41-C397-7C6267BFD3BA}"/>
          </ac:picMkLst>
        </pc:picChg>
        <pc:picChg chg="mod">
          <ac:chgData name="Leonardo Heinemann" userId="S::leonardo.heinemann@hs-bochum.de::8a2dc1a1-ca10-43a2-b813-749a3202c570" providerId="AD" clId="Web-{EF3F34F6-C6F2-A97D-8D26-AC7DE800ABC0}" dt="2022-11-08T13:22:49.805" v="18" actId="1076"/>
          <ac:picMkLst>
            <pc:docMk/>
            <pc:sldMk cId="752108688" sldId="268"/>
            <ac:picMk id="5" creationId="{94CDEDAA-7A01-5331-C041-66BFA374783F}"/>
          </ac:picMkLst>
        </pc:picChg>
        <pc:picChg chg="mod">
          <ac:chgData name="Leonardo Heinemann" userId="S::leonardo.heinemann@hs-bochum.de::8a2dc1a1-ca10-43a2-b813-749a3202c570" providerId="AD" clId="Web-{EF3F34F6-C6F2-A97D-8D26-AC7DE800ABC0}" dt="2022-11-08T13:23:35.884" v="29" actId="1076"/>
          <ac:picMkLst>
            <pc:docMk/>
            <pc:sldMk cId="752108688" sldId="268"/>
            <ac:picMk id="7" creationId="{2104711F-F238-E3C6-7F40-FDE1331C1BED}"/>
          </ac:picMkLst>
        </pc:picChg>
        <pc:picChg chg="add del mod">
          <ac:chgData name="Leonardo Heinemann" userId="S::leonardo.heinemann@hs-bochum.de::8a2dc1a1-ca10-43a2-b813-749a3202c570" providerId="AD" clId="Web-{EF3F34F6-C6F2-A97D-8D26-AC7DE800ABC0}" dt="2022-11-07T17:38:29.016" v="10"/>
          <ac:picMkLst>
            <pc:docMk/>
            <pc:sldMk cId="752108688" sldId="268"/>
            <ac:picMk id="13" creationId="{5302B120-CA7D-EEBB-5039-71093F05DB55}"/>
          </ac:picMkLst>
        </pc:picChg>
        <pc:picChg chg="add mod">
          <ac:chgData name="Leonardo Heinemann" userId="S::leonardo.heinemann@hs-bochum.de::8a2dc1a1-ca10-43a2-b813-749a3202c570" providerId="AD" clId="Web-{EF3F34F6-C6F2-A97D-8D26-AC7DE800ABC0}" dt="2022-11-08T13:22:56.024" v="21" actId="1076"/>
          <ac:picMkLst>
            <pc:docMk/>
            <pc:sldMk cId="752108688" sldId="268"/>
            <ac:picMk id="13" creationId="{BF9AF752-1F17-3ABD-A4CA-D559DECE65BC}"/>
          </ac:picMkLst>
        </pc:picChg>
        <pc:picChg chg="add mod">
          <ac:chgData name="Leonardo Heinemann" userId="S::leonardo.heinemann@hs-bochum.de::8a2dc1a1-ca10-43a2-b813-749a3202c570" providerId="AD" clId="Web-{EF3F34F6-C6F2-A97D-8D26-AC7DE800ABC0}" dt="2022-11-07T17:38:46.282" v="17" actId="14100"/>
          <ac:picMkLst>
            <pc:docMk/>
            <pc:sldMk cId="752108688" sldId="268"/>
            <ac:picMk id="14" creationId="{AD219829-B1EF-52DA-A230-AFAB20E74109}"/>
          </ac:picMkLst>
        </pc:picChg>
        <pc:picChg chg="add mod">
          <ac:chgData name="Leonardo Heinemann" userId="S::leonardo.heinemann@hs-bochum.de::8a2dc1a1-ca10-43a2-b813-749a3202c570" providerId="AD" clId="Web-{EF3F34F6-C6F2-A97D-8D26-AC7DE800ABC0}" dt="2022-11-08T13:25:02.777" v="30" actId="1076"/>
          <ac:picMkLst>
            <pc:docMk/>
            <pc:sldMk cId="752108688" sldId="268"/>
            <ac:picMk id="15" creationId="{D30DD0FF-905F-7390-FCC8-2895ECB520BA}"/>
          </ac:picMkLst>
        </pc:picChg>
        <pc:picChg chg="add mod">
          <ac:chgData name="Leonardo Heinemann" userId="S::leonardo.heinemann@hs-bochum.de::8a2dc1a1-ca10-43a2-b813-749a3202c570" providerId="AD" clId="Web-{EF3F34F6-C6F2-A97D-8D26-AC7DE800ABC0}" dt="2022-11-08T13:25:27.028" v="34" actId="1076"/>
          <ac:picMkLst>
            <pc:docMk/>
            <pc:sldMk cId="752108688" sldId="268"/>
            <ac:picMk id="16" creationId="{834F81FF-350D-5512-5D52-A05E30E31F00}"/>
          </ac:picMkLst>
        </pc:picChg>
        <pc:picChg chg="add mod">
          <ac:chgData name="Leonardo Heinemann" userId="S::leonardo.heinemann@hs-bochum.de::8a2dc1a1-ca10-43a2-b813-749a3202c570" providerId="AD" clId="Web-{EF3F34F6-C6F2-A97D-8D26-AC7DE800ABC0}" dt="2022-11-08T13:25:43.685" v="40" actId="1076"/>
          <ac:picMkLst>
            <pc:docMk/>
            <pc:sldMk cId="752108688" sldId="268"/>
            <ac:picMk id="17" creationId="{A35C17FF-9E9A-5CE7-B611-C75367CC19DB}"/>
          </ac:picMkLst>
        </pc:picChg>
      </pc:sldChg>
    </pc:docChg>
  </pc:docChgLst>
  <pc:docChgLst>
    <pc:chgData name="Leonardo Heinemann" userId="8a2dc1a1-ca10-43a2-b813-749a3202c570" providerId="ADAL" clId="{3A6BAE36-78A8-2749-851B-A69DF3BADCA0}"/>
    <pc:docChg chg="custSel modSld">
      <pc:chgData name="Leonardo Heinemann" userId="8a2dc1a1-ca10-43a2-b813-749a3202c570" providerId="ADAL" clId="{3A6BAE36-78A8-2749-851B-A69DF3BADCA0}" dt="2023-02-07T15:57:58.928" v="9"/>
      <pc:docMkLst>
        <pc:docMk/>
      </pc:docMkLst>
      <pc:sldChg chg="modSp mod">
        <pc:chgData name="Leonardo Heinemann" userId="8a2dc1a1-ca10-43a2-b813-749a3202c570" providerId="ADAL" clId="{3A6BAE36-78A8-2749-851B-A69DF3BADCA0}" dt="2023-02-06T17:56:59.191" v="3" actId="1076"/>
        <pc:sldMkLst>
          <pc:docMk/>
          <pc:sldMk cId="3094511177" sldId="258"/>
        </pc:sldMkLst>
        <pc:picChg chg="mod">
          <ac:chgData name="Leonardo Heinemann" userId="8a2dc1a1-ca10-43a2-b813-749a3202c570" providerId="ADAL" clId="{3A6BAE36-78A8-2749-851B-A69DF3BADCA0}" dt="2023-02-06T17:56:59.191" v="3" actId="1076"/>
          <ac:picMkLst>
            <pc:docMk/>
            <pc:sldMk cId="3094511177" sldId="258"/>
            <ac:picMk id="162" creationId="{88D0C015-747A-4281-BFC7-590E5021EF89}"/>
          </ac:picMkLst>
        </pc:picChg>
      </pc:sldChg>
      <pc:sldChg chg="addSp delSp modSp mod">
        <pc:chgData name="Leonardo Heinemann" userId="8a2dc1a1-ca10-43a2-b813-749a3202c570" providerId="ADAL" clId="{3A6BAE36-78A8-2749-851B-A69DF3BADCA0}" dt="2023-02-07T15:57:58.928" v="9"/>
        <pc:sldMkLst>
          <pc:docMk/>
          <pc:sldMk cId="663214459" sldId="267"/>
        </pc:sldMkLst>
        <pc:picChg chg="add mod">
          <ac:chgData name="Leonardo Heinemann" userId="8a2dc1a1-ca10-43a2-b813-749a3202c570" providerId="ADAL" clId="{3A6BAE36-78A8-2749-851B-A69DF3BADCA0}" dt="2023-02-07T15:57:58.928" v="9"/>
          <ac:picMkLst>
            <pc:docMk/>
            <pc:sldMk cId="663214459" sldId="267"/>
            <ac:picMk id="56" creationId="{85C34F10-8A13-1049-9B0C-80E21FFF6B5B}"/>
          </ac:picMkLst>
        </pc:picChg>
        <pc:picChg chg="del">
          <ac:chgData name="Leonardo Heinemann" userId="8a2dc1a1-ca10-43a2-b813-749a3202c570" providerId="ADAL" clId="{3A6BAE36-78A8-2749-851B-A69DF3BADCA0}" dt="2023-02-07T15:57:57.116" v="8" actId="478"/>
          <ac:picMkLst>
            <pc:docMk/>
            <pc:sldMk cId="663214459" sldId="267"/>
            <ac:picMk id="79" creationId="{A29AA0D4-3A40-55D5-D854-F6FE11BA635E}"/>
          </ac:picMkLst>
        </pc:picChg>
      </pc:sldChg>
      <pc:sldChg chg="addSp delSp modSp mod">
        <pc:chgData name="Leonardo Heinemann" userId="8a2dc1a1-ca10-43a2-b813-749a3202c570" providerId="ADAL" clId="{3A6BAE36-78A8-2749-851B-A69DF3BADCA0}" dt="2023-02-07T11:19:32.072" v="7" actId="1076"/>
        <pc:sldMkLst>
          <pc:docMk/>
          <pc:sldMk cId="752108688" sldId="268"/>
        </pc:sldMkLst>
        <pc:spChg chg="mod">
          <ac:chgData name="Leonardo Heinemann" userId="8a2dc1a1-ca10-43a2-b813-749a3202c570" providerId="ADAL" clId="{3A6BAE36-78A8-2749-851B-A69DF3BADCA0}" dt="2023-02-06T10:43:01.089" v="0"/>
          <ac:spMkLst>
            <pc:docMk/>
            <pc:sldMk cId="752108688" sldId="268"/>
            <ac:spMk id="37" creationId="{DE4FAF27-BDFE-6F47-91A7-1D3B0DB90F71}"/>
          </ac:spMkLst>
        </pc:spChg>
        <pc:spChg chg="mod">
          <ac:chgData name="Leonardo Heinemann" userId="8a2dc1a1-ca10-43a2-b813-749a3202c570" providerId="ADAL" clId="{3A6BAE36-78A8-2749-851B-A69DF3BADCA0}" dt="2023-02-06T10:43:01.089" v="0"/>
          <ac:spMkLst>
            <pc:docMk/>
            <pc:sldMk cId="752108688" sldId="268"/>
            <ac:spMk id="38" creationId="{E783AC71-2C15-A54B-85E1-2204E52E6F9B}"/>
          </ac:spMkLst>
        </pc:spChg>
        <pc:grpChg chg="add mod">
          <ac:chgData name="Leonardo Heinemann" userId="8a2dc1a1-ca10-43a2-b813-749a3202c570" providerId="ADAL" clId="{3A6BAE36-78A8-2749-851B-A69DF3BADCA0}" dt="2023-02-06T10:43:04.782" v="1" actId="1076"/>
          <ac:grpSpMkLst>
            <pc:docMk/>
            <pc:sldMk cId="752108688" sldId="268"/>
            <ac:grpSpMk id="35" creationId="{95BBE857-7FAC-1843-A1FA-EEB570A30A2B}"/>
          </ac:grpSpMkLst>
        </pc:grpChg>
        <pc:grpChg chg="add del mod">
          <ac:chgData name="Leonardo Heinemann" userId="8a2dc1a1-ca10-43a2-b813-749a3202c570" providerId="ADAL" clId="{3A6BAE36-78A8-2749-851B-A69DF3BADCA0}" dt="2023-02-07T11:19:28.669" v="5"/>
          <ac:grpSpMkLst>
            <pc:docMk/>
            <pc:sldMk cId="752108688" sldId="268"/>
            <ac:grpSpMk id="39" creationId="{2A5A1625-5712-5844-BF2A-C53EA8627B17}"/>
          </ac:grpSpMkLst>
        </pc:grpChg>
        <pc:grpChg chg="mod">
          <ac:chgData name="Leonardo Heinemann" userId="8a2dc1a1-ca10-43a2-b813-749a3202c570" providerId="ADAL" clId="{3A6BAE36-78A8-2749-851B-A69DF3BADCA0}" dt="2023-02-07T11:19:25.557" v="4"/>
          <ac:grpSpMkLst>
            <pc:docMk/>
            <pc:sldMk cId="752108688" sldId="268"/>
            <ac:grpSpMk id="41" creationId="{DFF4A57E-05FD-1141-93AA-D400430F9037}"/>
          </ac:grpSpMkLst>
        </pc:grpChg>
        <pc:grpChg chg="mod">
          <ac:chgData name="Leonardo Heinemann" userId="8a2dc1a1-ca10-43a2-b813-749a3202c570" providerId="ADAL" clId="{3A6BAE36-78A8-2749-851B-A69DF3BADCA0}" dt="2023-02-07T11:19:25.557" v="4"/>
          <ac:grpSpMkLst>
            <pc:docMk/>
            <pc:sldMk cId="752108688" sldId="268"/>
            <ac:grpSpMk id="42" creationId="{C3D74C29-80E0-A94D-85A2-34A5EECC97E5}"/>
          </ac:grpSpMkLst>
        </pc:grpChg>
        <pc:grpChg chg="mod">
          <ac:chgData name="Leonardo Heinemann" userId="8a2dc1a1-ca10-43a2-b813-749a3202c570" providerId="ADAL" clId="{3A6BAE36-78A8-2749-851B-A69DF3BADCA0}" dt="2023-02-07T11:19:25.557" v="4"/>
          <ac:grpSpMkLst>
            <pc:docMk/>
            <pc:sldMk cId="752108688" sldId="268"/>
            <ac:grpSpMk id="47" creationId="{716621D1-BFCC-8E4B-9E60-570554B1F297}"/>
          </ac:grpSpMkLst>
        </pc:grpChg>
        <pc:grpChg chg="mod">
          <ac:chgData name="Leonardo Heinemann" userId="8a2dc1a1-ca10-43a2-b813-749a3202c570" providerId="ADAL" clId="{3A6BAE36-78A8-2749-851B-A69DF3BADCA0}" dt="2023-02-07T11:19:25.557" v="4"/>
          <ac:grpSpMkLst>
            <pc:docMk/>
            <pc:sldMk cId="752108688" sldId="268"/>
            <ac:grpSpMk id="50" creationId="{F81482F6-0B26-9B4E-BD19-C9357485C2F5}"/>
          </ac:grpSpMkLst>
        </pc:grpChg>
        <pc:grpChg chg="add mod">
          <ac:chgData name="Leonardo Heinemann" userId="8a2dc1a1-ca10-43a2-b813-749a3202c570" providerId="ADAL" clId="{3A6BAE36-78A8-2749-851B-A69DF3BADCA0}" dt="2023-02-07T11:19:32.072" v="7" actId="1076"/>
          <ac:grpSpMkLst>
            <pc:docMk/>
            <pc:sldMk cId="752108688" sldId="268"/>
            <ac:grpSpMk id="86" creationId="{B592AD65-1857-EF48-9E6C-462D26601260}"/>
          </ac:grpSpMkLst>
        </pc:grpChg>
        <pc:grpChg chg="mod">
          <ac:chgData name="Leonardo Heinemann" userId="8a2dc1a1-ca10-43a2-b813-749a3202c570" providerId="ADAL" clId="{3A6BAE36-78A8-2749-851B-A69DF3BADCA0}" dt="2023-02-07T11:19:32.072" v="7" actId="1076"/>
          <ac:grpSpMkLst>
            <pc:docMk/>
            <pc:sldMk cId="752108688" sldId="268"/>
            <ac:grpSpMk id="88" creationId="{D842592F-5687-B14E-A9F1-B2663144E967}"/>
          </ac:grpSpMkLst>
        </pc:grpChg>
        <pc:grpChg chg="mod">
          <ac:chgData name="Leonardo Heinemann" userId="8a2dc1a1-ca10-43a2-b813-749a3202c570" providerId="ADAL" clId="{3A6BAE36-78A8-2749-851B-A69DF3BADCA0}" dt="2023-02-07T11:19:32.072" v="7" actId="1076"/>
          <ac:grpSpMkLst>
            <pc:docMk/>
            <pc:sldMk cId="752108688" sldId="268"/>
            <ac:grpSpMk id="89" creationId="{3721AD5A-E940-2448-8702-2C9CEE64C5E3}"/>
          </ac:grpSpMkLst>
        </pc:grpChg>
        <pc:grpChg chg="mod">
          <ac:chgData name="Leonardo Heinemann" userId="8a2dc1a1-ca10-43a2-b813-749a3202c570" providerId="ADAL" clId="{3A6BAE36-78A8-2749-851B-A69DF3BADCA0}" dt="2023-02-07T11:19:32.072" v="7" actId="1076"/>
          <ac:grpSpMkLst>
            <pc:docMk/>
            <pc:sldMk cId="752108688" sldId="268"/>
            <ac:grpSpMk id="94" creationId="{E16DE98A-B2FC-6045-AEFB-804BEB686EF2}"/>
          </ac:grpSpMkLst>
        </pc:grpChg>
        <pc:grpChg chg="mod">
          <ac:chgData name="Leonardo Heinemann" userId="8a2dc1a1-ca10-43a2-b813-749a3202c570" providerId="ADAL" clId="{3A6BAE36-78A8-2749-851B-A69DF3BADCA0}" dt="2023-02-07T11:19:32.072" v="7" actId="1076"/>
          <ac:grpSpMkLst>
            <pc:docMk/>
            <pc:sldMk cId="752108688" sldId="268"/>
            <ac:grpSpMk id="97" creationId="{CF2E93DF-1637-6B4D-861E-12584BE2CAEF}"/>
          </ac:grpSpMkLst>
        </pc:grpChg>
        <pc:picChg chg="mod">
          <ac:chgData name="Leonardo Heinemann" userId="8a2dc1a1-ca10-43a2-b813-749a3202c570" providerId="ADAL" clId="{3A6BAE36-78A8-2749-851B-A69DF3BADCA0}" dt="2023-02-06T10:43:01.089" v="0"/>
          <ac:picMkLst>
            <pc:docMk/>
            <pc:sldMk cId="752108688" sldId="268"/>
            <ac:picMk id="36" creationId="{08D8537F-9841-9442-8964-BBD13C645B6B}"/>
          </ac:picMkLst>
        </pc:picChg>
        <pc:picChg chg="mod">
          <ac:chgData name="Leonardo Heinemann" userId="8a2dc1a1-ca10-43a2-b813-749a3202c570" providerId="ADAL" clId="{3A6BAE36-78A8-2749-851B-A69DF3BADCA0}" dt="2023-02-07T11:19:25.557" v="4"/>
          <ac:picMkLst>
            <pc:docMk/>
            <pc:sldMk cId="752108688" sldId="268"/>
            <ac:picMk id="51" creationId="{E52E2F97-B849-3544-9C75-A28319C59CC6}"/>
          </ac:picMkLst>
        </pc:picChg>
        <pc:picChg chg="mod">
          <ac:chgData name="Leonardo Heinemann" userId="8a2dc1a1-ca10-43a2-b813-749a3202c570" providerId="ADAL" clId="{3A6BAE36-78A8-2749-851B-A69DF3BADCA0}" dt="2023-02-07T11:19:32.072" v="7" actId="1076"/>
          <ac:picMkLst>
            <pc:docMk/>
            <pc:sldMk cId="752108688" sldId="268"/>
            <ac:picMk id="98" creationId="{5898525A-6E23-9C46-B145-EDC9D2AB736F}"/>
          </ac:picMkLst>
        </pc:pic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40" creationId="{E8E5D628-ECE3-4648-A621-164EEF1D34BB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43" creationId="{EC2FCBE3-29F9-8648-93F0-C8D5D658F4AE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44" creationId="{CF0A966D-1F03-0D43-AE5D-4F2C51949BF3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45" creationId="{6C004147-FC73-B241-BC81-53F82BB30DBE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46" creationId="{3BDED027-4BDD-954D-9D44-D57B0F21CB8E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48" creationId="{8AE88687-A12F-D944-B28F-F14335EC2C73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49" creationId="{DB9D4FDE-86D7-5544-92DD-08FA781EA850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52" creationId="{7C33F450-9876-8C4D-9505-48626651F25B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53" creationId="{86FFDEB7-C3AF-624C-9D1B-F93500059BF6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54" creationId="{5ABFA8FF-D84D-7D4E-9D8B-DD445322C0C1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55" creationId="{AE359EA4-B8CF-AF41-BA6E-9C7EF6D1B12F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56" creationId="{E830AF71-786D-4444-ACFE-FEDFA137DEEA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57" creationId="{AEB05543-688D-7140-9B68-0934A6D3158F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58" creationId="{F71F1BD0-7032-3C47-86F9-8146315E774D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59" creationId="{A52DF725-0593-8343-82EE-62F3B3DD18AF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60" creationId="{468E7339-7EE5-0242-A11D-B46152262670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61" creationId="{99BB1CA6-0C4E-6948-ADD1-4211F6CDB522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62" creationId="{2C7E7F65-A9F0-6240-9DE9-DEA9CA5120A6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63" creationId="{4556D2D1-F75F-5B4A-88E2-C078A7E46B37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64" creationId="{47DEC43E-307A-FA47-80E8-3FC864185F6C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65" creationId="{58EA952E-1780-4F4B-AB42-EC7D4649C71D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66" creationId="{3487A5C0-BF28-0C4C-80D0-1BA42CD0C23D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67" creationId="{01326939-55E0-544D-AA4F-E884FDC18F17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68" creationId="{CA271943-0C50-5C4D-85AE-D7BCFE926005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69" creationId="{CCFE80E0-60E7-4C4D-BC0B-5063319EE5BE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70" creationId="{110CFBCD-93C0-7346-96EE-BA0DBFF07525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71" creationId="{E4B5FAD9-0E41-954E-AE7A-B6537152CFA2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72" creationId="{EE8D060E-86A2-4B46-AAFF-37558296AD83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73" creationId="{F7A22FAD-C4BE-4740-9C0C-5A730C63DD0D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74" creationId="{88912E16-71F6-684F-86D2-72D349B0B7ED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75" creationId="{201DDDE3-DE3C-D64B-BB7B-85385A3F50E1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76" creationId="{0ED9CA8A-90EF-9A48-96F3-B319AC513500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77" creationId="{91B276C4-2B28-7C43-BDAC-D04D4AD6BBD3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78" creationId="{F8AED73F-BF34-6B46-BF15-4C1A99A12E05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79" creationId="{A220D17F-5DCE-8241-B3A4-766C2C61A9DA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80" creationId="{3D961B06-9C14-A146-AF05-0D0AB74EEBD8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81" creationId="{41980BB0-96B1-D845-8860-CA764F347C75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82" creationId="{D0B8A1BE-BD9F-714A-B073-504728CB7E08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83" creationId="{B3975E3A-A35E-CB47-AAC2-9398320E6FEB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84" creationId="{01E08E4B-DC86-3E40-8B7A-E5C3AC03B907}"/>
          </ac:inkMkLst>
        </pc:inkChg>
        <pc:inkChg chg="mod">
          <ac:chgData name="Leonardo Heinemann" userId="8a2dc1a1-ca10-43a2-b813-749a3202c570" providerId="ADAL" clId="{3A6BAE36-78A8-2749-851B-A69DF3BADCA0}" dt="2023-02-07T11:19:25.557" v="4"/>
          <ac:inkMkLst>
            <pc:docMk/>
            <pc:sldMk cId="752108688" sldId="268"/>
            <ac:inkMk id="85" creationId="{27EFC7AA-6184-3D4A-98E8-FA1EBFB6AEDF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87" creationId="{56431EDB-6F60-4046-B5E4-7CC651D76063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90" creationId="{ABD87BAA-DBAE-DB47-9C6B-6753C06A6F7E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91" creationId="{EB82C7B3-B0D1-1C41-A5DB-BB434C141A9A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92" creationId="{353CD257-8230-C54E-B449-327EF29E9096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93" creationId="{B017B0B5-4C7B-154E-9E3C-63F19D95C272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95" creationId="{309B5BED-54C7-8944-8897-A4197447129F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96" creationId="{0439485F-B4D3-894F-8199-0E6157170A51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99" creationId="{E2531D77-4CAE-724F-90AE-A5F3590A02F7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00" creationId="{380A2C79-CDE2-8F49-98BD-3B2955032064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01" creationId="{C061BF72-7C81-2942-8287-CC3C4A9E18AB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02" creationId="{36BDAF59-76B6-9A4C-A257-B318DCC303D7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03" creationId="{9E817199-18EE-4445-A884-20E147365CA8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04" creationId="{F5B5B77A-E93A-CC4C-8010-FA04C1A0223B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05" creationId="{19C4F7C8-DD04-F64C-AACD-FF00262D21CB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06" creationId="{6150285C-047F-034A-9B1F-A50B4CCC48CA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07" creationId="{FD15434C-F18C-BA4E-8EED-946543C37D31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08" creationId="{29183AA7-8E6D-BC48-8565-8949B6952730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09" creationId="{55F99279-6849-E645-AB37-465046D2BB64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10" creationId="{B440F977-6247-DD42-B8BF-5266523E9EAE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11" creationId="{74FC8E7E-D8BC-7147-889B-6D12967C3250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12" creationId="{844A102B-48A9-6C4C-80E0-91FFA65202C9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13" creationId="{4DB75EC7-83C3-B54E-8EBC-C7A6F1D06E6B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14" creationId="{D8FAE23E-D3C8-2742-9CA9-A89C00B47C90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15" creationId="{0A0D0008-F420-AF4C-8B53-5124D686FA17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16" creationId="{E1D61141-DC4F-F741-91CF-EEBC0E255283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17" creationId="{338B866F-1539-5645-B86E-0B9918EFF47A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18" creationId="{357AD520-5D91-CC42-A2F6-448DE9C1095E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19" creationId="{C9162606-9540-8B47-9A25-B1D6877DB7BB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20" creationId="{E2BC7A1A-C363-C34F-A380-75F0D64100D4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21" creationId="{D3AF684A-E2F5-6F4F-BC5A-F2C91DC2B1B4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22" creationId="{40EE569C-6BDE-AC44-B15E-70148617B7AF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23" creationId="{4D504488-C002-E74B-AC31-752C00CF91EF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24" creationId="{30F68607-1C68-A944-A13B-D394FBF1CD94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25" creationId="{402259A1-043D-8E42-BF47-AD01BD210F43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26" creationId="{40836DCD-6754-124C-9008-D66176666754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27" creationId="{C055E15A-D95F-4844-96BE-533F6662FE96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28" creationId="{2D4C186C-E250-FF45-904D-3944725E87D5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29" creationId="{5D68F2CB-9C21-124E-A3CD-773BA77C4509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30" creationId="{39B318EF-9A12-1845-A2F7-B9B54CCC657F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31" creationId="{85A2479F-9E3A-6344-9A20-8B2026FFA47A}"/>
          </ac:inkMkLst>
        </pc:inkChg>
        <pc:inkChg chg="mod">
          <ac:chgData name="Leonardo Heinemann" userId="8a2dc1a1-ca10-43a2-b813-749a3202c570" providerId="ADAL" clId="{3A6BAE36-78A8-2749-851B-A69DF3BADCA0}" dt="2023-02-07T11:19:32.072" v="7" actId="1076"/>
          <ac:inkMkLst>
            <pc:docMk/>
            <pc:sldMk cId="752108688" sldId="268"/>
            <ac:inkMk id="132" creationId="{F159FECC-FF9F-A74B-A3AF-2A9D5DE19ED4}"/>
          </ac:inkMkLst>
        </pc:inkChg>
      </pc:sldChg>
    </pc:docChg>
  </pc:docChgLst>
  <pc:docChgLst>
    <pc:chgData name="Leonardo Heinemann" userId="S::leonardo.heinemann@hs-bochum.de::8a2dc1a1-ca10-43a2-b813-749a3202c570" providerId="AD" clId="Web-{8C66126D-AF24-D75F-9D19-2BC4F7111ABC}"/>
    <pc:docChg chg="modSld">
      <pc:chgData name="Leonardo Heinemann" userId="S::leonardo.heinemann@hs-bochum.de::8a2dc1a1-ca10-43a2-b813-749a3202c570" providerId="AD" clId="Web-{8C66126D-AF24-D75F-9D19-2BC4F7111ABC}" dt="2022-10-26T09:07:22.271" v="24"/>
      <pc:docMkLst>
        <pc:docMk/>
      </pc:docMkLst>
      <pc:sldChg chg="addSp delSp modSp">
        <pc:chgData name="Leonardo Heinemann" userId="S::leonardo.heinemann@hs-bochum.de::8a2dc1a1-ca10-43a2-b813-749a3202c570" providerId="AD" clId="Web-{8C66126D-AF24-D75F-9D19-2BC4F7111ABC}" dt="2022-10-25T18:53:32.262" v="18"/>
        <pc:sldMkLst>
          <pc:docMk/>
          <pc:sldMk cId="3094511177" sldId="258"/>
        </pc:sldMkLst>
        <pc:picChg chg="add del mod">
          <ac:chgData name="Leonardo Heinemann" userId="S::leonardo.heinemann@hs-bochum.de::8a2dc1a1-ca10-43a2-b813-749a3202c570" providerId="AD" clId="Web-{8C66126D-AF24-D75F-9D19-2BC4F7111ABC}" dt="2022-10-25T18:41:07.569" v="7"/>
          <ac:picMkLst>
            <pc:docMk/>
            <pc:sldMk cId="3094511177" sldId="258"/>
            <ac:picMk id="2" creationId="{BE15709D-E5B1-628D-DACF-50AD1DB892BC}"/>
          </ac:picMkLst>
        </pc:picChg>
        <pc:picChg chg="add del mod">
          <ac:chgData name="Leonardo Heinemann" userId="S::leonardo.heinemann@hs-bochum.de::8a2dc1a1-ca10-43a2-b813-749a3202c570" providerId="AD" clId="Web-{8C66126D-AF24-D75F-9D19-2BC4F7111ABC}" dt="2022-10-25T18:42:55.494" v="9"/>
          <ac:picMkLst>
            <pc:docMk/>
            <pc:sldMk cId="3094511177" sldId="258"/>
            <ac:picMk id="14" creationId="{1B5CE03D-089E-46C1-494E-5DBBD58F6D5A}"/>
          </ac:picMkLst>
        </pc:picChg>
        <pc:picChg chg="add del mod">
          <ac:chgData name="Leonardo Heinemann" userId="S::leonardo.heinemann@hs-bochum.de::8a2dc1a1-ca10-43a2-b813-749a3202c570" providerId="AD" clId="Web-{8C66126D-AF24-D75F-9D19-2BC4F7111ABC}" dt="2022-10-25T18:43:53.542" v="11"/>
          <ac:picMkLst>
            <pc:docMk/>
            <pc:sldMk cId="3094511177" sldId="258"/>
            <ac:picMk id="15" creationId="{4D59CDF2-EDE2-C22A-AD72-A75CBD4D498D}"/>
          </ac:picMkLst>
        </pc:picChg>
        <pc:picChg chg="add del mod">
          <ac:chgData name="Leonardo Heinemann" userId="S::leonardo.heinemann@hs-bochum.de::8a2dc1a1-ca10-43a2-b813-749a3202c570" providerId="AD" clId="Web-{8C66126D-AF24-D75F-9D19-2BC4F7111ABC}" dt="2022-10-25T18:52:47.120" v="13"/>
          <ac:picMkLst>
            <pc:docMk/>
            <pc:sldMk cId="3094511177" sldId="258"/>
            <ac:picMk id="16" creationId="{BB2884AF-204D-5427-5E4B-2BABC7BAD5A5}"/>
          </ac:picMkLst>
        </pc:picChg>
        <pc:picChg chg="add del mod">
          <ac:chgData name="Leonardo Heinemann" userId="S::leonardo.heinemann@hs-bochum.de::8a2dc1a1-ca10-43a2-b813-749a3202c570" providerId="AD" clId="Web-{8C66126D-AF24-D75F-9D19-2BC4F7111ABC}" dt="2022-10-25T18:53:07.433" v="15"/>
          <ac:picMkLst>
            <pc:docMk/>
            <pc:sldMk cId="3094511177" sldId="258"/>
            <ac:picMk id="19" creationId="{711F442E-81A5-EAC4-3E3D-980ACC0A9A54}"/>
          </ac:picMkLst>
        </pc:picChg>
        <pc:picChg chg="add del mod">
          <ac:chgData name="Leonardo Heinemann" userId="S::leonardo.heinemann@hs-bochum.de::8a2dc1a1-ca10-43a2-b813-749a3202c570" providerId="AD" clId="Web-{8C66126D-AF24-D75F-9D19-2BC4F7111ABC}" dt="2022-10-25T18:53:32.262" v="18"/>
          <ac:picMkLst>
            <pc:docMk/>
            <pc:sldMk cId="3094511177" sldId="258"/>
            <ac:picMk id="20" creationId="{F23BEFD1-9E18-94C3-AFDE-A3F7703C93AA}"/>
          </ac:picMkLst>
        </pc:picChg>
      </pc:sldChg>
      <pc:sldChg chg="addSp delSp modSp">
        <pc:chgData name="Leonardo Heinemann" userId="S::leonardo.heinemann@hs-bochum.de::8a2dc1a1-ca10-43a2-b813-749a3202c570" providerId="AD" clId="Web-{8C66126D-AF24-D75F-9D19-2BC4F7111ABC}" dt="2022-10-25T18:32:49.241" v="4"/>
        <pc:sldMkLst>
          <pc:docMk/>
          <pc:sldMk cId="1877423903" sldId="265"/>
        </pc:sldMkLst>
        <pc:picChg chg="add del mod">
          <ac:chgData name="Leonardo Heinemann" userId="S::leonardo.heinemann@hs-bochum.de::8a2dc1a1-ca10-43a2-b813-749a3202c570" providerId="AD" clId="Web-{8C66126D-AF24-D75F-9D19-2BC4F7111ABC}" dt="2022-10-25T18:32:20.131" v="2"/>
          <ac:picMkLst>
            <pc:docMk/>
            <pc:sldMk cId="1877423903" sldId="265"/>
            <ac:picMk id="2" creationId="{1C5BECC8-ADEC-67C7-913E-ECD5EE83EF89}"/>
          </ac:picMkLst>
        </pc:picChg>
        <pc:picChg chg="add del mod">
          <ac:chgData name="Leonardo Heinemann" userId="S::leonardo.heinemann@hs-bochum.de::8a2dc1a1-ca10-43a2-b813-749a3202c570" providerId="AD" clId="Web-{8C66126D-AF24-D75F-9D19-2BC4F7111ABC}" dt="2022-10-25T18:32:49.241" v="4"/>
          <ac:picMkLst>
            <pc:docMk/>
            <pc:sldMk cId="1877423903" sldId="265"/>
            <ac:picMk id="4" creationId="{A7EF43C7-C8D7-F006-EC0E-2072C4349815}"/>
          </ac:picMkLst>
        </pc:picChg>
      </pc:sldChg>
      <pc:sldChg chg="addSp delSp modSp">
        <pc:chgData name="Leonardo Heinemann" userId="S::leonardo.heinemann@hs-bochum.de::8a2dc1a1-ca10-43a2-b813-749a3202c570" providerId="AD" clId="Web-{8C66126D-AF24-D75F-9D19-2BC4F7111ABC}" dt="2022-10-26T09:07:22.271" v="24"/>
        <pc:sldMkLst>
          <pc:docMk/>
          <pc:sldMk cId="663214459" sldId="267"/>
        </pc:sldMkLst>
        <pc:picChg chg="add del mod">
          <ac:chgData name="Leonardo Heinemann" userId="S::leonardo.heinemann@hs-bochum.de::8a2dc1a1-ca10-43a2-b813-749a3202c570" providerId="AD" clId="Web-{8C66126D-AF24-D75F-9D19-2BC4F7111ABC}" dt="2022-10-26T09:07:22.271" v="24"/>
          <ac:picMkLst>
            <pc:docMk/>
            <pc:sldMk cId="663214459" sldId="267"/>
            <ac:picMk id="2" creationId="{338123E2-6206-7006-A968-854FC318FC4D}"/>
          </ac:picMkLst>
        </pc:picChg>
        <pc:picChg chg="add del mod">
          <ac:chgData name="Leonardo Heinemann" userId="S::leonardo.heinemann@hs-bochum.de::8a2dc1a1-ca10-43a2-b813-749a3202c570" providerId="AD" clId="Web-{8C66126D-AF24-D75F-9D19-2BC4F7111ABC}" dt="2022-10-26T09:07:22.271" v="23"/>
          <ac:picMkLst>
            <pc:docMk/>
            <pc:sldMk cId="663214459" sldId="267"/>
            <ac:picMk id="4" creationId="{EF77FFBE-19C4-30BB-8BFD-68AA227899FB}"/>
          </ac:picMkLst>
        </pc:picChg>
      </pc:sldChg>
    </pc:docChg>
  </pc:docChgLst>
  <pc:docChgLst>
    <pc:chgData name="Leonardo Heinemann" userId="S::leonardo.heinemann@hs-bochum.de::8a2dc1a1-ca10-43a2-b813-749a3202c570" providerId="AD" clId="Web-{F49A4368-B582-442E-9A72-3189FABD30B1}"/>
    <pc:docChg chg="modSld">
      <pc:chgData name="Leonardo Heinemann" userId="S::leonardo.heinemann@hs-bochum.de::8a2dc1a1-ca10-43a2-b813-749a3202c570" providerId="AD" clId="Web-{F49A4368-B582-442E-9A72-3189FABD30B1}" dt="2023-02-16T09:04:33.230" v="27" actId="1076"/>
      <pc:docMkLst>
        <pc:docMk/>
      </pc:docMkLst>
      <pc:sldChg chg="addSp delSp modSp">
        <pc:chgData name="Leonardo Heinemann" userId="S::leonardo.heinemann@hs-bochum.de::8a2dc1a1-ca10-43a2-b813-749a3202c570" providerId="AD" clId="Web-{F49A4368-B582-442E-9A72-3189FABD30B1}" dt="2023-02-16T09:04:33.230" v="27" actId="1076"/>
        <pc:sldMkLst>
          <pc:docMk/>
          <pc:sldMk cId="752108688" sldId="268"/>
        </pc:sldMkLst>
        <pc:picChg chg="add del mod">
          <ac:chgData name="Leonardo Heinemann" userId="S::leonardo.heinemann@hs-bochum.de::8a2dc1a1-ca10-43a2-b813-749a3202c570" providerId="AD" clId="Web-{F49A4368-B582-442E-9A72-3189FABD30B1}" dt="2023-02-16T08:41:20.207" v="2"/>
          <ac:picMkLst>
            <pc:docMk/>
            <pc:sldMk cId="752108688" sldId="268"/>
            <ac:picMk id="5" creationId="{C46E925F-6BB6-75E0-38E8-E849FE51DC2A}"/>
          </ac:picMkLst>
        </pc:picChg>
        <pc:picChg chg="add del mod">
          <ac:chgData name="Leonardo Heinemann" userId="S::leonardo.heinemann@hs-bochum.de::8a2dc1a1-ca10-43a2-b813-749a3202c570" providerId="AD" clId="Web-{F49A4368-B582-442E-9A72-3189FABD30B1}" dt="2023-02-16T08:41:29.504" v="4"/>
          <ac:picMkLst>
            <pc:docMk/>
            <pc:sldMk cId="752108688" sldId="268"/>
            <ac:picMk id="30" creationId="{90062E7D-E295-BA31-2A4A-F11809A08A68}"/>
          </ac:picMkLst>
        </pc:picChg>
        <pc:picChg chg="add del mod">
          <ac:chgData name="Leonardo Heinemann" userId="S::leonardo.heinemann@hs-bochum.de::8a2dc1a1-ca10-43a2-b813-749a3202c570" providerId="AD" clId="Web-{F49A4368-B582-442E-9A72-3189FABD30B1}" dt="2023-02-16T08:41:35.911" v="6"/>
          <ac:picMkLst>
            <pc:docMk/>
            <pc:sldMk cId="752108688" sldId="268"/>
            <ac:picMk id="31" creationId="{4B5FCAD1-B905-FBCF-8EA8-B11F1696DAA4}"/>
          </ac:picMkLst>
        </pc:picChg>
        <pc:picChg chg="add del mod">
          <ac:chgData name="Leonardo Heinemann" userId="S::leonardo.heinemann@hs-bochum.de::8a2dc1a1-ca10-43a2-b813-749a3202c570" providerId="AD" clId="Web-{F49A4368-B582-442E-9A72-3189FABD30B1}" dt="2023-02-16T08:56:10.638" v="10"/>
          <ac:picMkLst>
            <pc:docMk/>
            <pc:sldMk cId="752108688" sldId="268"/>
            <ac:picMk id="39" creationId="{93B2F41D-895F-CD51-17CA-CF077B329AE3}"/>
          </ac:picMkLst>
        </pc:picChg>
        <pc:picChg chg="add del mod">
          <ac:chgData name="Leonardo Heinemann" userId="S::leonardo.heinemann@hs-bochum.de::8a2dc1a1-ca10-43a2-b813-749a3202c570" providerId="AD" clId="Web-{F49A4368-B582-442E-9A72-3189FABD30B1}" dt="2023-02-16T08:58:51.783" v="18"/>
          <ac:picMkLst>
            <pc:docMk/>
            <pc:sldMk cId="752108688" sldId="268"/>
            <ac:picMk id="40" creationId="{99C16C36-B6EB-7F3F-1C4C-1DAFCF3F19BA}"/>
          </ac:picMkLst>
        </pc:picChg>
        <pc:picChg chg="add mod">
          <ac:chgData name="Leonardo Heinemann" userId="S::leonardo.heinemann@hs-bochum.de::8a2dc1a1-ca10-43a2-b813-749a3202c570" providerId="AD" clId="Web-{F49A4368-B582-442E-9A72-3189FABD30B1}" dt="2023-02-16T08:58:50.377" v="17" actId="1076"/>
          <ac:picMkLst>
            <pc:docMk/>
            <pc:sldMk cId="752108688" sldId="268"/>
            <ac:picMk id="41" creationId="{F949B865-0E1F-212B-318E-962D5A3F5E9D}"/>
          </ac:picMkLst>
        </pc:picChg>
        <pc:picChg chg="add del mod">
          <ac:chgData name="Leonardo Heinemann" userId="S::leonardo.heinemann@hs-bochum.de::8a2dc1a1-ca10-43a2-b813-749a3202c570" providerId="AD" clId="Web-{F49A4368-B582-442E-9A72-3189FABD30B1}" dt="2023-02-16T09:02:46.789" v="23"/>
          <ac:picMkLst>
            <pc:docMk/>
            <pc:sldMk cId="752108688" sldId="268"/>
            <ac:picMk id="42" creationId="{39DC80D2-A5C8-C6E4-489B-3B89BB6A44E4}"/>
          </ac:picMkLst>
        </pc:picChg>
        <pc:picChg chg="add mod">
          <ac:chgData name="Leonardo Heinemann" userId="S::leonardo.heinemann@hs-bochum.de::8a2dc1a1-ca10-43a2-b813-749a3202c570" providerId="AD" clId="Web-{F49A4368-B582-442E-9A72-3189FABD30B1}" dt="2023-02-16T09:02:45.383" v="22" actId="1076"/>
          <ac:picMkLst>
            <pc:docMk/>
            <pc:sldMk cId="752108688" sldId="268"/>
            <ac:picMk id="43" creationId="{7D85841D-3785-59C7-971A-F51F4CEC1108}"/>
          </ac:picMkLst>
        </pc:picChg>
        <pc:picChg chg="add mod">
          <ac:chgData name="Leonardo Heinemann" userId="S::leonardo.heinemann@hs-bochum.de::8a2dc1a1-ca10-43a2-b813-749a3202c570" providerId="AD" clId="Web-{F49A4368-B582-442E-9A72-3189FABD30B1}" dt="2023-02-16T09:04:33.230" v="27" actId="1076"/>
          <ac:picMkLst>
            <pc:docMk/>
            <pc:sldMk cId="752108688" sldId="268"/>
            <ac:picMk id="44" creationId="{B8411E2B-53F4-75F8-E5BD-2318F4EE28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D9C09E32-C8AF-4BEC-BCE2-4C7ADB6B02C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9DE2284-0700-424D-B406-63EDC95637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0FECD53-19F5-431A-B17A-A82D5F00E929}" type="datetime1">
              <a:rPr lang="de-DE" smtClean="0"/>
              <a:t>16.02.2023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625169F-A0F3-40EA-A48C-C3CFCF089A1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40C8247-854C-4658-A938-DEF27A257E0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1073A32-0484-4678-B50B-D83FBD9260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50998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2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35 24575,'11'-10'0,"-1"4"0,-8 3 0,3 2 0,1 1 0,-1-3 0,7 0 0,-8 0 0,5 0 0,-5 1 0,-1 2 0,4 1 0,-2 1 0,2 2 0,0 0 0,-5-1 0,3 4 0,-4-3 0,-1 1 0,1 1 0,-5-2 0,4 3 0,-4-3 0,4 1 0,-4-2 0,3 3 0,-3-2 0,4 3 0,0-3 0,0 1 0,0 1 0,-1 0 0,-1-2 0,-2 1 0,0-3 0,-2-1 0,2 2 0,-2-3 0,1 2 0,-2-3 0,2 1 0,0-3 0,4-3 0,-1 2 0,1-3 0,-3 4 0,0-2 0,2 1 0,7 0 0,1 3 0,4 0 0,-8 3 0,2 1 0,3-1 0,-3 0 0,3-2 0,-3 0 0,4 0 0,-2 0 0,4 0 0,-7 0 0,2 0 0,-3-7 0,0 4 0,-2-5 0,-2 0 0,1 4 0,-3-5 0,-1 4 0,2 1 0,1-2 0,2 2 0,0-2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6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0 24575,'0'0'0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6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24575,'0'0'0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6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0 24575,'0'0'0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6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0 24575,'0'0'0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6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24575,'0'0'0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6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0 24575,'0'0'0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3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247 42 24575,'7'-6'0,"-1"1"0,0 4 0,-3 0 0,6 0 0,-2-1 0,0-1 0,-1 0 0,-2 1 0,-1 0 0,1 2 0,-2-1 0,6 1 0,-4 1 0,4 1 0,-4-1 0,0 0 0,2 2 0,-2-2 0,4 6 0,0-6 0,2 5 0,-1-5 0,0 3 0,-1-1 0,-4 2 0,5-1 0,-6-3 0,3 1 0,2-2 0,-3 0 0,3 0 0,-4 0 0,-1 0 0,-1-1 0,-2-3 0,-2-2 0,-2-2 0,-6 2 0,5 2 0,-3 1 0,5-1 0,-1 0 0,0-1 0,-2 1 0,2 1 0,0 1 0,2 1 0,-1-1 0,11 7 0,-6-2 0,9 2 0,-9-3 0,1-1 0,-1 0 0,4 1 0,-3-1 0,3 0 0,-4 1 0,4 1 0,-3-1 0,4-1 0,-2 3 0,-1-3 0,0 4 0,0-4 0,-1-1 0,2 3 0,0 0 0,-1-2 0,0 3 0,-2-3 0,2 3 0,0-2 0,1 1 0,-2-1 0,0 0 0,-1 1 0,1-1 0,1 1 0,0 1 0,0-2 0,-1 2 0,-2-1 0,-1-1 0,1 2 0,0-2 0,2 2 0,-1-2 0,1 1 0,-1-1 0,2 2 0,-1-1 0,3 4 0,-3-4 0,1 3 0,-2-4 0,0 0 0,0 1 0,2 1 0,0-1 0,1 1 0,-2-1 0,-1-1 0,2 2 0,0-3 0,2 5 0,0-3 0,-2 1 0,0 0 0,-11-12 0,4 6 0,-7-8 0,7 6 0,0 2 0,-1-2 0,2 1 0,-2 1 0,1-2 0,-1 1 0,1-3 0,2 4 0,-1-2 0,2 1 0,0 1 0,-1-1 0,0 1 0,3 8 0,1-3 0,2 7 0,-1-7 0,-1 0 0,-1-1 0,0 1 0,1 0 0,-2 0 0,3 3 0,-2-4 0,0 2 0,1-1 0,-2 3 0,0-3 0,1 4 0,-1-4 0,1 2 0,0-2 0,-1 1 0,2 1 0,-2-2 0,1 3 0,0-3 0,-2 2 0,1-2 0,2 4 0,-2-4 0,3 4 0,-3-3 0,2 1 0,-2-2 0,1-1 0,0 2 0,0-1 0,0 4 0,0-4 0,1 3 0,-1-4 0,0 1 0,-2-1 0,-1 2 0,1-2 0,-1 2 0,1-2 0,1 1 0,2-9 0,0 4 0,1-6 0,-3 6 0,-1-1 0,0-1 0,0 2 0,0-2 0,0 1 0,0 1 0,0-2 0,0 2 0,0-2 0,0 2 0,-1-1 0,1-1 0,-3 1 0,1-1 0,-1 2 0,-1-2 0,2 1 0,0-1 0,2 2 0,-1-1 0,0 1 0,-1-1 0,1 1 0,0-1 0,0 1 0,-1 7 0,1 0 0,0 4 0,1-3 0,0-4 0,0 1 0,0 1 0,0-2 0,0 2 0,0-1 0,0-1 0,0 2 0,0-2 0,0 2 0,0-2 0,0 2 0,0 0 0,0 0 0,1 0 0,-1 0 0,1-1 0,-1 1 0,0-2 0,0 1 0,3 3 0,-3-2 0,6 6 0,-6-6 0,6 3 0,-4-4 0,1 0 0,1 1 0,-2-1 0,1 1 0,-2-2 0,0 0 0,5 3 0,-4-3 0,3 4 0,-4-2 0,0 0 0,-1 0 0,0-1 0,-1-1 0,1 2 0,-1 0 0,-1 1 0,1-1 0,-1 0 0,1-2 0,1 2 0,0-1 0,0 1 0,0-2 0,0 1 0,-1 0 0,1 0 0,-1 0 0,0 0 0,1-1 0,-1 2 0,0-2 0,-1 2 0,1-2 0,0 2 0,0 0 0,-2 1 0,0-1 0,-1-3 0,1 0 0,1 0 0,0 1 0,-1 0 0,1 1 0,-2-1 0,1-1 0,-1 2 0,2-2 0,0 2 0,-1-1 0,8-9 0,-4 5 0,7-8 0,-6 8 0,1-1 0,-1-1 0,0 2 0,0-2 0,0 1 0,-1 1 0,3-1 0,-4 1 0,3-1 0,-3 1 0,0-1 0,0 0 0,0 0 0,-1-1 0,-1 2 0,1 0 0,-3-6 0,3 3 0,-3-4 0,2 5 0,0 1 0,0 0 0,1-1 0,-1 1 0,1 1 0,-3-1 0,3 1 0,-1 1 0,-2 2 0,1 1 0,0 0 0,-1 1 0,2 0 0,-1-1 0,1 1 0,1-1 0,0 2 0,1-1 0,0 2 0,0-2 0,0 0 0,0 0 0,0-1 0,0 2 0,0-2 0,0 3 0,0-2 0,0 1 0,0-2 0,0 1 0,0 1 0,0 0 0,0 0 0,0 0 0,0-2 0,0 1 0,0 0 0,0 0 0,-1 2 0,0-2 0,-1 0 0,1 0 0,-2-1 0,2 1 0,0-1 0,0 2 0,-2-1 0,0 1 0,0-2 0,1 1 0,2-1 0,-1 1 0,0 0 0,0 0 0,-1 0 0,2 0 0,-2-1 0,0 1 0,0-1 0,-2 1 0,2 0 0,-1 0 0,2 1 0,-1-1 0,0-1 0,2 0 0,-1 1 0,0-1 0,-1 1 0,0-1 0,0 1 0,0-1 0,-1 1 0,1-1 0,-2 1 0,2-1 0,-1 2 0,1-1 0,-1 0 0,-3 2 0,3-4 0,-3 3 0,4-2 0,0 0 0,-1 1 0,1-2 0,-1 1 0,-2 0 0,2 0 0,-3 1 0,3-2 0,1 1 0,-2 0 0,-2 1 0,3 1 0,-3-1 0,5 1 0,-1-3 0,-1 1 0,1 0 0,-1-1 0,-1 1 0,0-1 0,0 1 0,-3 0 0,4-1 0,-8 1 0,5-1 0,-2-1 0,4 1 0,2 0 0,-4 0 0,3 0 0,-2-1 0,2 0 0,1 0 0,-5 0 0,2 0 0,-3 0 0,2 1 0,-6-1 0,6 2 0,-4-2 0,7 1 0,1-1 0,-3 1 0,2-1 0,-3 0 0,1 0 0,1 0 0,-3 0 0,4 0 0,-3 0 0,4 0 0,-1 0 0,0 0 0,-3 0 0,2 0 0,-2 0 0,4 0 0,-1 0 0,0-2 0,0 1 0,-2-2 0,2 1 0,0 1 0,0-1 0,1 2 0,-2-3 0,1 2 0,-2-2 0,2 0 0,-1-1 0,2 3 0,-1-2 0,1 4 0,-1-3 0,0 0 0,-1-2 0,0-1 0,0 3 0,-3-2 0,1 1 0,-2-2 0,2 0 0,2 2 0,1 1 0,-1-1 0,0 2 0,-2-6 0,-1 5 0,0-6 0,0 6 0,3 0 0,-2-1 0,4 2 0,-2-3 0,1 1 0,1 1 0,-2-1 0,1 1 0,-1-1 0,3 1 0,-1-1 0,2-1 0,-1 1 0,1 0 0,-1 0 0,0 1 0,-1-2 0,1 1 0,-1-2 0,1 2 0,0-1 0,1 2 0,-4-1 0,2-1 0,-2 0 0,1-1 0,2 1 0,0 2 0,0 0 0,-1-1 0,0 1 0,1-1 0,-1 1 0,-1-2 0,0 1 0,-1-1 0,2 2 0,-1-1 0,1 1 0,1-2 0,-2 1 0,2-1 0,0 2 0,-3-1 0,4 1 0,-3-1 0,3-1 0,0 1 0,0-1 0,0 2 0,0 0 0,0-2 0,0 1 0,0-2 0,-1 3 0,-1-4 0,1 3 0,-1-2 0,0 1 0,0 0 0,0 0 0,2 0 0,-1 1 0,0-1 0,0 2 0,0-2 0,1 1 0,0-1 0,0 2 0,-1-1 0,1 1 0,-1-1 0,1 0 0,0 0 0,0 0 0,0 0 0,0 1 0,0-2 0,0 1 0,0-2 0,0 3 0,0-2 0,0 1 0,0 1 0,0-2 0,0 0 0,0 0 0,0 0 0,0 2 0,0-1 0,-3 0 0,3 0 0,-1-2 0,1 2 0,2-1 0,0 2 0,0-1 0,0 1 0,0-1 0,-1 1 0,0-2 0,-1-2 0,3 0 0,-3 0 0,2-1 0,-2 2 0,0-1 0,0 2 0,0 2 0,0-1 0,0 0 0,0 0 0,0-1 0,2 2 0,0-1 0,2 1 0,-2-1 0,1-1 0,-1 2 0,1-2 0,-1 1 0,2 1 0,-2-1 0,1 0 0,-2 1 0,0 0 0,0-1 0,1 1 0,-1-1 0,1 1 0,-1-1 0,2 1 0,-2-1 0,1 0 0,1 0 0,0-1 0,1 1 0,-1-1 0,-1 1 0,1-1 0,-2 2 0,1 0 0,0-1 0,2 0 0,-1 1 0,0-1 0,-1 1 0,0-1 0,1-2 0,-1 2 0,1-3 0,-1 2 0,1 1 0,2-1 0,-1 1 0,-2 1 0,0 0 0,1-1 0,-1 1 0,1-1 0,1 1 0,-1-1 0,0 2 0,0-3 0,0 3 0,1-3 0,-2 3 0,4-2 0,-3 1 0,0 0 0,0 0 0,-1 1 0,4-2 0,-1 0 0,1 1 0,-1 0 0,-2 2 0,4-3 0,-1 2 0,1-1 0,-1 2 0,-5-1 0,0 1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31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126 0 24575,'-7'5'0,"1"0"0,4-3 0,-2 1 0,1-1 0,-1 0 0,2 0 0,-4 0 0,2 4 0,-3-4 0,4 2 0,-2-1 0,1-1 0,-2 2 0,0-3 0,2 2 0,0-2 0,2 1 0,-1 1 0,1-1 0,0 1 0,-1-2 0,-1 1 0,2 0 0,-2 0 0,1 1 0,1-1 0,-1 2 0,2-1 0,0 1 0,1-2 0,0 0 0,0 2 0,0-1 0,1 2 0,0-4 0,2 2 0,1-3 0,-7 3 0,4 1 0,-6 1 0,4 0 0,-1-2 0,-5 3 0,5-3 0,-5 1 0,7-1 0,0-2 0,0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3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2 193 24575,'-1'-7'0,"1"1"0,0 3 0,1-1 0,-1 2 0,1-2 0,0 1 0,0 1 0,1-2 0,-1 1 0,1 0 0,-1 0 0,0 1 0,0-1 0,-1 0 0,1 0 0,0-1 0,2 1 0,0-2 0,-2 0 0,0-1 0,-1 2 0,2-2 0,-2 4 0,1-2 0,-1 1 0,0 1 0,0-2 0,0-2 0,0 1 0,0-1 0,0 0 0,0 3 0,0 0 0,0 0 0,0 1 0,0-2 0,0 1 0,0 0 0,0-3 0,1 3 0,2-3 0,-1 4 0,0-1 0,-2 0 0,0 0 0,2 0 0,-1-1 0,0 1 0,1 1 0,0 0 0,0-1 0,1 2 0,-1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33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184 66 24575,'9'-7'0,"0"0"0,-5 3 0,0-3 0,-1 4 0,1-3 0,0 3 0,1 1 0,-1-1 0,-1-1 0,-1 1 0,2-1 0,-1 2 0,-1-1 0,2 2 0,-1 0 0,-1 0 0,1 0 0,0 0 0,3 1 0,-1 0 0,2-1 0,-4 1 0,1-2 0,-2 2 0,4 0 0,-3 0 0,3 0 0,-2 0 0,-1 0 0,4 0 0,-4 1 0,3 0 0,-4 1 0,1-1 0,-1 1 0,1-1 0,-1-1 0,2 1 0,-1 0 0,1 1 0,-1 0 0,4 0 0,-1 1 0,0 0 0,-2-2 0,-1 3 0,2-4 0,3 8 0,-3-6 0,2 4 0,-4-3 0,4 0 0,-2-1 0,1 0 0,-2 0 0,-2-1 0,1 1 0,-1-2 0,2 2 0,0 0 0,0 0 0,2 0 0,-3-1 0,4 2 0,-3 0 0,2-1 0,-2-1 0,3 4 0,-4-3 0,3 3 0,-2-4 0,-1 0 0,2 1 0,-2-1 0,2 2 0,-2-3 0,2 3 0,-2-3 0,1 2 0,-1 0 0,0 2 0,0-3 0,1 2 0,2 0 0,-3-2 0,4 4 0,-3-3 0,1 1 0,0 1 0,-2-1 0,1 1 0,-2-2 0,1 1 0,0 0 0,-1 0 0,1 1 0,-2-2 0,-1 1 0,4-1 0,-4 1 0,3-1 0,-2 1 0,1 3 0,-1-3 0,0 2 0,-1-2 0,0-1 0,2 2 0,0 2 0,0-1 0,1 4 0,0-6 0,-1 2 0,1-1 0,-2-1 0,1 1 0,-1-2 0,0 1 0,0 0 0,-1 0 0,1 0 0,-1 0 0,2-1 0,-1 1 0,0-1 0,0 4 0,0-2 0,0 2 0,-1 0 0,0-4 0,0 2 0,0-1 0,0-1 0,0 2 0,0-2 0,0 2 0,0 0 0,0 0 0,0 1 0,0 0 0,0 0 0,0-1 0,0 5 0,-1-4 0,1 4 0,-1-6 0,1 1 0,0 0 0,0-1 0,0 2 0,0-2 0,0 2 0,0-1 0,-2 0 0,2 0 0,-1-1 0,1-1 0,0 2 0,0-2 0,0 3 0,0-2 0,0 1 0,0-2 0,-2 1 0,1-1 0,-3 1 0,4-1 0,-2 1 0,2-1 0,-3 2 0,2-1 0,0 1 0,-1-2 0,2 0 0,-2 4 0,1-1 0,-3 1 0,4-3 0,-4 0 0,3 0 0,-2 1 0,2-2 0,-1 2 0,2-1 0,-1-1 0,-1 2 0,1 2 0,-1 0 0,1 0 0,1-2 0,0-2 0,0 1 0,0 0 0,-3 1 0,3 0 0,-3 0 0,2-2 0,-2 1 0,1 1 0,-1-1 0,2 1 0,-2-2 0,1 0 0,-1 1 0,1-1 0,-4 1 0,3 0 0,-3-1 0,3 2 0,0-2 0,-1 0 0,2-1 0,-2 0 0,1 1 0,-4 0 0,4-1 0,-4 2 0,2 0 0,0-2 0,0 3 0,0-3 0,2 1 0,0 0 0,-1-2 0,1 3 0,-1-3 0,0 1 0,0 0 0,-3 1 0,2 1 0,-2 0 0,4-1 0,-2 0 0,2 0 0,-4-1 0,4 2 0,-4-1 0,4-1 0,-2-1 0,0 0 0,1 1 0,0-1 0,2 2 0,-1-2 0,0 1 0,-3-1 0,1 2 0,-1 0 0,4 0 0,-1 1 0,1-3 0,-2 1 0,0-1 0,-1 1 0,0 1 0,1-2 0,0 2 0,0-1 0,-6 1 0,5 0 0,-7 1 0,6-1 0,0 0 0,-1-2 0,1 3 0,-1-3 0,1 3 0,-4-1 0,6-1 0,-2 1 0,2-2 0,2 0 0,-4-2 0,2 1 0,0-2 0,0 0 0,-2 1 0,2-1 0,-2 0 0,0 0 0,3-1 0,-2 1 0,2-1 0,-1 3 0,2-2 0,-1 3 0,0-2 0,-4-3 0,2 1 0,0-2 0,2 2 0,-1 0 0,0 0 0,0 0 0,1 2 0,-2-3 0,-1 3 0,0-4 0,2 3 0,-1 0 0,2 1 0,-1-1 0,0-1 0,1 1 0,0-1 0,-3 0 0,1 0 0,-1-2 0,2 2 0,2 0 0,-2 0 0,-2-1 0,1 1 0,-2-2 0,4 2 0,-3-4 0,2 1 0,0-1 0,0 2 0,1 0 0,-1 2 0,0 0 0,1 0 0,2 1 0,0 1 0,-2-1 0,0-2 0,-1 0 0,1-1 0,0 2 0,1 1 0,1-1 0,0 2 0,1-2 0,0 1 0,0 1 0,0-2 0,0 0 0,0-1 0,0-3 0,0 2 0,0 0 0,0 2 0,0 2 0,0-1 0,0 0 0,0-3 0,0 1 0,0-2 0,0 2 0,0 1 0,0 0 0,0 2 0,0-1 0,0 0 0,0 0 0,0 0 0,0-1 0,0 1 0,0-4 0,0 0 0,0-1 0,0 1 0,0 1 0,0 1 0,0-1 0,0 2 0,0 0 0,0 1 0,0 1 0,0-3 0,0 2 0,1-2 0,0 2 0,2 1 0,0-1 0,0 2 0,1-1 0,0-1 0,-1-3 0,1 1 0,-2-1 0,-1 3 0,-1-2 0,0 1 0,0 0 0,0 2 0,0-1 0,0 0 0,0 0 0,4-2 0,-3 2 0,4-3 0,-5 2 0,2-1 0,0 0 0,2 2 0,-1-1 0,-1 2 0,1-1 0,0 1 0,0-1 0,1 1 0,-1-1 0,-1 2 0,0-1 0,1 0 0,-1 0 0,2-1 0,-1 1 0,1-1 0,-2 1 0,1-2 0,-1 1 0,1-1 0,0 2 0,0 0 0,0 0 0,1 1 0,-1-2 0,-1 1 0,0 0 0,1 0 0,0-1 0,-2 1 0,0-2 0,-1 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6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28 3 24575,'13'-1'0,"-2"-1"0,-4 2 0,-2 0 0,6 0 0,-4 0 0,1 0 0,-3 0 0,0 0 0,-1 5 0,-1 5 0,-2-2 0,-1 2 0,0-8 0,1 2 0,6 5 0,-1-3 0,3 3 0,-6-5 0,-3-2 0,-5 4 0,2-3 0,-2 3 0,2-2 0,1-2 0,-4 4 0,3-3 0,-2 1 0,-1-1 0,4-2 0,-5 3 0,4-1 0,-1 1 0,-3-2 0,3-2 0,-2-1 0,0 0 0,2 0 0,-2-1 0,3-1 0,0-4 0,1 4 0,1-4 0,-3 5 0,1-2 0,-4 3 0,3-3 0,0 2 0,2-5 0,2 2 0,0-3 0,-3 3 0,2 1 0,-5 0 0,2 1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49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137 0 24575,'-6'7'0,"-9"10"0,11-10 0,-9 10 0,10-12 0,-2 1 0,3-3 0,0-1 0,2 0 0,-1 1 0,-2-1 0,3 1 0,-4-1 0,4 2 0,-1-1 0,0 1 0,-1 2 0,1-2 0,-2 4 0,2-4 0,-1 0 0,-2 0 0,1-1 0,-1 4 0,0-4 0,1 3 0,2-4 0,-3 2 0,1 0 0,-3 1 0,3-1 0,0-2 0,2 1 0,0-1 0,0 1 0,1 0 0,-1 2 0,1-2 0,0 1 0,-1-2 0,1 0 0,-2 2 0,2-1 0,-1 0 0,1 0 0,-1-1 0,1 1 0,0 0 0,0 1 0,0-2 0,0 2 0,0-1 0,-1 0 0,0 0 0,-1 1 0,1-1 0,1 0 0,-1 0 0,1-1 0,-1 2 0,-2-1 0,1 1 0,0-1 0,-1 3 0,3-3 0,-1 0 0,1 0 0,0-1 0,0 2 0,-2-2 0,2 2 0,-1-2 0,1 1 0,0 0 0,0 0 0,0 0 0,0 0 0,0 1 0,0-2 0,0 2 0,0 0 0,0-1 0,0 1 0,0-2 0,0 0 0,1 3 0,2-1 0,0 1 0,1-3 0,-1 1 0,-1 0 0,1 0 0,1 3 0,2-3 0,-2 1 0,2-2 0,-2 2 0,0 0 0,2 0 0,-2-1 0,0-2 0,-1 2 0,-2-1 0,1 1 0,0 4 0,-1-3 0,2 5 0,-2-6 0,1 1 0,1 0 0,-1-1 0,0 1 0,-2-1 0,0 2 0,2 4 0,-1-4 0,2 3 0,0-5 0,-1-2 0,0 1 0,6 2 0,-2-1 0,2 1 0,-4-1 0,-1-1 0,4 0 0,-3 0 0,2 0 0,-4 0 0,2-1 0,-1 3 0,3-2 0,-2 2 0,0-2 0,0 1 0,0 0 0,2-1 0,-1 0 0,0 1 0,-2-3 0,-1 2 0,2 0 0,-1 0 0,2 1 0,-2-1 0,1 1 0,-2-2 0,1 0 0,-1 0 0,1 1 0,-1 1 0,2-1 0,-1 1 0,3-2 0,-4 0 0,2 2 0,-1-1 0,3 3 0,-3-3 0,2 3 0,-2-3 0,-1 0 0,1 1 0,-1-1 0,1 1 0,2-2 0,-1 1 0,1-2 0,-1 3 0,-1-3 0,4 4 0,-2-3 0,1 2 0,-2-3 0,0 0 0,-2 0 0,4 0 0,-3 0 0,2 0 0,-2 0 0,1 1 0,-1-1 0,6 1 0,-3-1 0,2 0 0,-2 0 0,-2 1 0,0 0 0,6 0 0,-5-1 0,6 0 0,-5 0 0,0 0 0,1 0 0,0 0 0,-1 0 0,0 0 0,-3 0 0,-1-3 0,1 2 0,-1-5 0,2 2 0,-1 0 0,1 0 0,-1 0 0,-1 1 0,1-1 0,-2 2 0,2 0 0,-2-1 0,0-3 0,3 3 0,-2-3 0,2 2 0,-3 1 0,3-2 0,-2 2 0,2-2 0,-2 2 0,2-1 0,0 1 0,1 1 0,-2-1 0,-1-1 0,-1 1 0,2 0 0,-1 0 0,2 0 0,-1 1 0,0 0 0,-2 1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5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1 393 24575,'9'-9'0,"-3"3"0,-1 2 0,-2 0 0,3-1 0,-2-1 0,2 2 0,-3 0 0,-2 1 0,0 1 0,1-1 0,-1 1 0,0 0 0,0-1 0,0 1 0,2-2 0,-2 1 0,1-1 0,-2-4 0,0 3 0,0-3 0,0 3 0,0-1 0,0 1 0,0-4 0,2 4 0,-2-4 0,1 3 0,-1-2 0,0 4 0,0 0 0,0 2 0,0-2 0,0 0 0,0-1 0,0 2 0,0-1 0,0-1 0,0 1 0,0-1 0,0 1 0,0-1 0,0 1 0,-1 1 0,1 0 0,-2-1 0,2 1 0,0 1 0,0-2 0,0-1 0,0 0 0,-1-1 0,1 4 0,-1 0 0,0-2 0,0 1 0,0-1 0,1 2 0,0-1 0,0 0 0,0 0 0,0-1 0,0-1 0,0 0 0,0-3 0,0-1 0,0 2 0,0-2 0,0 3 0,-1-2 0,0 2 0,0 0 0,1-1 0,0 2 0,0-2 0,-1 3 0,-2-3 0,1 0 0,-2-1 0,1 1 0,1 4 0,0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51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184 4 24575,'-11'-2'0,"1"1"0,6 1 0,-6 0 0,5 0 0,-4 0 0,0 0 0,1 1 0,-2 4 0,0-3 0,0 4 0,1-4 0,1 1 0,1-1 0,1 0 0,-2 1 0,0-1 0,4 2 0,-3-3 0,4 1 0,-3-1 0,4 0 0,-1 0 0,1 2 0,0-2 0,-4 2 0,3-2 0,-1 1 0,9-7 0,-1 3 0,3-4 0,-3 3 0,-2 3 0,2-1 0,-1 1 0,-1 0 0,2 0 0,2 0 0,-2 0 0,3 0 0,-4 0 0,1 0 0,0 0 0,2 0 0,-2 0 0,2 0 0,-3 0 0,0 0 0,0 0 0,4 0 0,-2 0 0,2 0 0,-2 0 0,4 0 0,-4-2 0,5 1 0,-6-1 0,0 1 0,0 1 0,0 0 0,0 0 0,2 0 0,-2 0 0,2 0 0,-2 0 0,1 0 0,-2 0 0,1 0 0,-2 0 0,1 0 0,1 0 0,0 0 0,0-1 0,0 1 0,-2-2 0,2 2 0,5 0 0,-4 0 0,4 0 0,-5 0 0,6-1 0,-3-2 0,1 1 0,-3-1 0,1 3 0,0 0 0,0-1 0,0 1 0,-4-1 0,4 1 0,-3 0 0,4 0 0,-3 0 0,6 0 0,-4 0 0,0 0 0,-1 1 0,-2 0 0,4 1 0,-4 0 0,3-1 0,-4 2 0,1-1 0,-1 1 0,1-1 0,-2 0 0,1 1 0,3 1 0,-2-1 0,4 2 0,-2 1 0,2 1 0,-2-1 0,3 0 0,-6-4 0,2 2 0,-1-1 0,-1-1 0,2 1 0,-1-1 0,2 2 0,-2-1 0,1 1 0,-2 0 0,1-2 0,1 2 0,-2-2 0,0-1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5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3 24575,'8'-1'0,"1"0"0,-1 1 0,1 0 0,1 0 0,1 0 0,-5 1 0,2 2 0,-6-1 0,1 2 0,-1-1 0,2-1 0,3 4 0,-1-1 0,1 2 0,-4-3 0,1-2 0,-1 1 0,1-1 0,-3 0 0,0-1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53"/>
    </inkml:context>
    <inkml:brush xml:id="br0">
      <inkml:brushProperty name="width" value="0.1" units="cm"/>
      <inkml:brushProperty name="height" value="0.1" units="cm"/>
    </inkml:brush>
  </inkml:definitions>
  <inkml:trace contextRef="#ctx0" brushRef="#br0">34 0 24575,'-5'6'0,"2"0"0,3-3 0,0 1 0,0-2 0,0 0 0,0 3 0,0 2 0,0-2 0,0 2 0,0-4 0,0 1 0,0-2 0,0 1 0,1 0 0,-1 1 0,1 2 0,-1-2 0,0 1 0,0-1 0,0 1 0,0-2 0,0 0 0,0-1 0,0 2 0,0-2 0,0 3 0,0 0 0,0-1 0,0 0 0,0 0 0,0 0 0,0 0 0,0 0 0,0 0 0,0-2 0,0 2 0,-1 0 0,0-1 0,0 1 0,1-2 0,-1 2 0,-1 0 0,1 0 0,-1 0 0,1-1 0,0-2 0,-1 1 0,-2 0 0,0 0 0,0 0 0,2-1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54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24575,'0'0'0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55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24575,'0'0'0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34"/>
    </inkml:context>
    <inkml:brush xml:id="br0">
      <inkml:brushProperty name="width" value="0.1" units="cm"/>
      <inkml:brushProperty name="height" value="0.1" units="cm"/>
      <inkml:brushProperty name="color" value="#C8C7C7"/>
    </inkml:brush>
  </inkml:definitions>
  <inkml:trace contextRef="#ctx0" brushRef="#br0">0 27 24575,'7'0'0,"-1"0"0,-3 0 0,-1 0 0,2 0 0,-2 0 0,5 0 0,-2 3 0,1-3 0,-2 3 0,-2-3 0,1 0 0,1 0 0,0 0 0,0 0 0,0 0 0,-2 0 0,1 0 0,2 0 0,-1 0 0,5 0 0,-5 0 0,6-2 0,-6 1 0,2-1 0,-4 1 0,1 1 0,0 0 0,3 0 0,0 0 0,0 0 0,-1 0 0,-2 0 0,1 0 0,2-1 0,-3 0 0,3 0 0,-2 1 0,-2 0 0,6 0 0,-5 0 0,3 0 0,-4 0 0,0 0 0,3-2 0,0 2 0,0-1 0,1 1 0,-4 0 0,2-1 0,-1 1 0,-1-3 0,2 3 0,0-1 0,1 1 0,2-1 0,-4 0 0,8-2 0,-6 3 0,5-2 0,-1 0 0,-3 2 0,1-2 0,-4 2 0,-1 0 0,2-1 0,0 1 0,0-1 0,0 1 0,-2 0 0,1 0 0,-1-1 0,1 1 0,-1-1 0,2 1 0,-1 0 0,2 0 0,-2 0 0,1 0 0,-2 0 0,1 0 0,1 0 0,0 0 0,0 0 0,0 0 0,0 0 0,-2 0 0,0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35"/>
    </inkml:context>
    <inkml:brush xml:id="br0">
      <inkml:brushProperty name="width" value="0.1" units="cm"/>
      <inkml:brushProperty name="height" value="0.1" units="cm"/>
      <inkml:brushProperty name="color" value="#C8C7C7"/>
    </inkml:brush>
  </inkml:definitions>
  <inkml:trace contextRef="#ctx0" brushRef="#br0">0 37 24575,'9'0'0,"-3"-1"0,-2 1 0,4-3 0,-5 3 0,7-2 0,-7 1 0,0 1 0,0-2 0,1 2 0,0-3 0,0 3 0,0-1 0,-1 1 0,-1 0 0,0-2 0,4 2 0,-3-1 0,3 1 0,-3 0 0,-1 0 0,0-1 0,1 0 0,3-1 0,-3 0 0,2 2 0,-1-2 0,1-1 0,0 1 0,1-1 0,-2 2 0,0 1 0,0-1 0,-1 1 0,2 0 0,-2 0 0,1 0 0,-2 0 0,1 0 0,0-1 0,3 0 0,-1 0 0,0 1 0,-1 0 0,-1 0 0,1 0 0,-2 0 0,2 0 0,2 0 0,-1 0 0,2 0 0,-4 0 0,2 0 0,-2 0 0,1 3 0,-2-3 0,1 3 0,1-3 0,2 0 0,-1 1 0,0-1 0,-2 1 0,-1-1 0,3-2 0,0 1 0,0-1 0,-1 2 0,0 0 0,-1 1 0,1-1 0,-2 2 0,2-2 0,-1 0 0,1 0 0,-2 0 0,0 0 0,2 0 0,2 0 0,-1 0 0,1 0 0,-4 0 0,2 0 0,-1-2 0,0 2 0,-2-1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36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24575,'2'8'0,"0"-1"0,3-3 0,-2-2 0,0 1 0,1 1 0,-4-2 0,3 2 0,-2-1 0,0-1 0,1 2 0,-1-1 0,-1 2 0,1-2 0,-1 0 0,1 0 0,0 1 0,0-1 0,0 0 0,-1 0 0,0-1 0,3 3 0,-2-2 0,3 2 0,0 1 0,-2-3 0,2 3 0,-3-4 0,2 0 0,1 1 0,-1-1 0,-1 1 0,1 1 0,-2-1 0,1 1 0,-1-2 0,1 2 0,-1-1 0,3 2 0,-3-1 0,1 2 0,2-2 0,-4 0 0,3-1 0,-2 0 0,1 0 0,2 3 0,0-2 0,0 0 0,4 4 0,-5-5 0,3 3 0,-3-4 0,-1 1 0,1-1 0,-1 1 0,4-1 0,-3 1 0,4 0 0,-4-2 0,1 2 0,4 0 0,-4-1 0,3 1 0,-3-3 0,-1 1 0,1 0 0,0 1 0,0 1 0,2-1 0,-2 1 0,0-1 0,-2-1 0,2 0 0,-1 0 0,1-1 0,-2 1 0,1 0 0,1 0 0,-2 0 0,8-1 0,-3 0 0,7 0 0,-4 0 0,-1 0 0,-4 0 0,3 0 0,-4 0 0,5 0 0,-6 0 0,1 0 0,-2 0 0,1 0 0,1 0 0,0 1 0,-1-1 0,0 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6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1 24575,'0'0'0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37"/>
    </inkml:context>
    <inkml:brush xml:id="br0">
      <inkml:brushProperty name="width" value="0.1" units="cm"/>
      <inkml:brushProperty name="height" value="0.1" units="cm"/>
    </inkml:brush>
  </inkml:definitions>
  <inkml:trace contextRef="#ctx0" brushRef="#br0">384 1 24575,'-8'7'0,"-1"0"0,5-3 0,-3 3 0,5-3 0,-2 3 0,1-5 0,1 2 0,1-1 0,-2 1 0,3-2 0,-4 2 0,2-1 0,0-1 0,0 1 0,1-1 0,-1 1 0,1-1 0,-2 0 0,1 1 0,0-2 0,-2 1 0,1 0 0,-4 2 0,0-1 0,0 3 0,-1-4 0,4 1 0,-3-3 0,0 1 0,1 0 0,0 1 0,4-1 0,-1 1 0,1 0 0,0-1 0,-1 2 0,-1-2 0,0 0 0,0-1 0,-1 1 0,2 1 0,-4-1 0,4 0 0,-3-1 0,0 0 0,-2 0 0,-1 0 0,-7 4 0,2-3 0,-9 2 0,9-1 0,-1-2 0,9 1 0,-1-1 0,2 0 0,0 0 0,2 1 0,1-1 0,-2 3 0,2-3 0,-3 1 0,2 0 0,-2 1 0,2-1 0,-1 3 0,1-3 0,1 2 0,-2 0 0,1-2 0,-1 0 0,2 2 0,0-3 0,-1 1 0,1 0 0,-1 0 0,-4 1 0,3-1 0,-3-1 0,6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3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37 24575,'5'-4'0,"2"-1"0,-4 3 0,2-2 0,1 0 0,0 0 0,0 0 0,-1 3 0,-2-1 0,3 0 0,-2 0 0,0 1 0,0-1 0,0 2 0,-1 0 0,4 0 0,-4 0 0,3 0 0,-2 0 0,-2 0 0,2 0 0,0 0 0,-1 0 0,2 0 0,-1 0 0,1 0 0,-1 0 0,0 0 0,0 0 0,0 2 0,1-1 0,-2 0 0,4 4 0,-6 0 0,0 1 0,-4 0 0,-1-2 0,-3 0 0,3-1 0,-4 1 0,4-2 0,0 0 0,-3-1 0,2 2 0,-1-3 0,4 1 0,-2-1 0,0 0 0,-4 0 0,4 0 0,-2-1 0,4 1 0,-1-3 0,1 2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39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0 24575,'0'0'0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4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24575,'0'0'0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41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0 24575,'0'0'0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4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1 24575,'3'6'0,"-1"1"0,-2-4 0,0 1 0,0-2 0,0 1 0,0 0 0,0 0 0,-1 0 0,0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43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24575,'0'0'0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44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9 24575,'7'-5'0,"-2"2"0,-1 3 0,0 0 0,0 0 0,0 0 0,0 0 0,0 0 0,0 0 0,1 0 0,2 0 0,-1 1 0,1-1 0,-1 2 0,-1-2 0,-2 1 0,3-1 0,-3 2 0,-1-1 0,0 1 0,1-1 0,-1 1 0,0 1 0,3 1 0,-4-1 0,5 1 0,-5-2 0,5 1 0,0-1 0,1 0 0,2 3 0,-6-2 0,4 1 0,-2-2 0,-1-2 0,1 2 0,-2-2 0,1 0 0,-2 1 0,2-1 0,2 1 0,-3 0 0,3-1 0,-4 1 0,1-1 0,1 0 0,0 0 0,2 0 0,-1 0 0,0 0 0,-2 0 0,0 0 0,3 0 0,-2 0 0,2-1 0,-2-1 0,-1 0 0,-1-2 0,2 4 0,-1-1 0,1 0 0,0-1 0,-1 0 0,6-1 0,-5 0 0,5 0 0,-6 0 0,1 1 0,-2-1 0,1 1 0,0 0 0,0 0 0,1 2 0,0-2 0,0 1 0,-1 0 0,0 1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45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1 24575,'0'0'0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46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1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6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1 24575,'0'0'0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47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24575,'0'0'0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4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1 24575,'0'0'0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5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 1 24575,'-3'11'0,"0"-3"0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5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0 24575,'0'0'0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5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0 24575,'0'0'0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5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1 24575,'0'0'0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7T11:19:28.760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0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6E60F-D484-4EE1-9787-EDBAEC4CDA57}" type="datetime1">
              <a:rPr lang="de-DE" smtClean="0"/>
              <a:pPr/>
              <a:t>16.02.2023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/>
              <a:t>Textmasterformat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45C26D3-DB77-406B-8FAD-CC5B5A080DE7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5607139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45C26D3-DB77-406B-8FAD-CC5B5A080DE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3811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45C26D3-DB77-406B-8FAD-CC5B5A080DE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5136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45C26D3-DB77-406B-8FAD-CC5B5A080DE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8573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45C26D3-DB77-406B-8FAD-CC5B5A080DE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8392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45C26D3-DB77-406B-8FAD-CC5B5A080DE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5628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2">
            <a:extLst>
              <a:ext uri="{FF2B5EF4-FFF2-40B4-BE49-F238E27FC236}">
                <a16:creationId xmlns:a16="http://schemas.microsoft.com/office/drawing/2014/main" id="{CFB14CA1-2E83-7E3F-A30D-C8F029ED685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9297020"/>
              </p:ext>
            </p:extLst>
          </p:nvPr>
        </p:nvGraphicFramePr>
        <p:xfrm>
          <a:off x="-5094" y="0"/>
          <a:ext cx="7772400" cy="1005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984345805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981751479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532653054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46283325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543568958"/>
                    </a:ext>
                  </a:extLst>
                </a:gridCol>
              </a:tblGrid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097857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833645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529297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2702738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7740214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3939906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430603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842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8020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2">
            <a:extLst>
              <a:ext uri="{FF2B5EF4-FFF2-40B4-BE49-F238E27FC236}">
                <a16:creationId xmlns:a16="http://schemas.microsoft.com/office/drawing/2014/main" id="{C73178A2-2962-9F95-5E00-61E51E06132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78636801"/>
              </p:ext>
            </p:extLst>
          </p:nvPr>
        </p:nvGraphicFramePr>
        <p:xfrm>
          <a:off x="6336" y="0"/>
          <a:ext cx="7772400" cy="1005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984345805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981751479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532653054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46283325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543568958"/>
                    </a:ext>
                  </a:extLst>
                </a:gridCol>
              </a:tblGrid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097857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833645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529297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2702738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7740214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3939906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430603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842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5587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 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2">
            <a:extLst>
              <a:ext uri="{FF2B5EF4-FFF2-40B4-BE49-F238E27FC236}">
                <a16:creationId xmlns:a16="http://schemas.microsoft.com/office/drawing/2014/main" id="{46BB4078-F7C3-0533-A3BC-51E11E75ABE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78636801"/>
              </p:ext>
            </p:extLst>
          </p:nvPr>
        </p:nvGraphicFramePr>
        <p:xfrm>
          <a:off x="6336" y="0"/>
          <a:ext cx="7772400" cy="1005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984345805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981751479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532653054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46283325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543568958"/>
                    </a:ext>
                  </a:extLst>
                </a:gridCol>
              </a:tblGrid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097857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833645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529297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2702738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7740214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3939906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430603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842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9849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de-DE" noProof="0"/>
              <a:t>Textmasterformat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C3C525D3-17EF-4FE9-B3CB-6A5C696722B0}" type="datetime1">
              <a:rPr lang="de-DE" noProof="0" smtClean="0"/>
              <a:t>16.02.2023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de-DE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8D245A2-6114-4378-B776-04EA6403923A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834856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</p:sldLayoutIdLst>
  <p:hf sldNum="0" hdr="0" ftr="0" dt="0"/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8.png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0.png"/><Relationship Id="rId18" Type="http://schemas.openxmlformats.org/officeDocument/2006/relationships/image" Target="../media/image175.png"/><Relationship Id="rId26" Type="http://schemas.openxmlformats.org/officeDocument/2006/relationships/image" Target="../media/image183.png"/><Relationship Id="rId39" Type="http://schemas.openxmlformats.org/officeDocument/2006/relationships/image" Target="../media/image196.png"/><Relationship Id="rId21" Type="http://schemas.openxmlformats.org/officeDocument/2006/relationships/image" Target="../media/image178.png"/><Relationship Id="rId34" Type="http://schemas.openxmlformats.org/officeDocument/2006/relationships/image" Target="../media/image191.png"/><Relationship Id="rId42" Type="http://schemas.openxmlformats.org/officeDocument/2006/relationships/image" Target="../media/image199.png"/><Relationship Id="rId47" Type="http://schemas.openxmlformats.org/officeDocument/2006/relationships/image" Target="../media/image204.png"/><Relationship Id="rId50" Type="http://schemas.openxmlformats.org/officeDocument/2006/relationships/image" Target="../media/image207.png"/><Relationship Id="rId7" Type="http://schemas.openxmlformats.org/officeDocument/2006/relationships/image" Target="../media/image164.png"/><Relationship Id="rId2" Type="http://schemas.openxmlformats.org/officeDocument/2006/relationships/image" Target="../media/image159.png"/><Relationship Id="rId16" Type="http://schemas.openxmlformats.org/officeDocument/2006/relationships/image" Target="../media/image173.png"/><Relationship Id="rId29" Type="http://schemas.openxmlformats.org/officeDocument/2006/relationships/image" Target="../media/image186.png"/><Relationship Id="rId11" Type="http://schemas.openxmlformats.org/officeDocument/2006/relationships/image" Target="../media/image168.png"/><Relationship Id="rId24" Type="http://schemas.openxmlformats.org/officeDocument/2006/relationships/image" Target="../media/image181.png"/><Relationship Id="rId32" Type="http://schemas.openxmlformats.org/officeDocument/2006/relationships/image" Target="../media/image189.png"/><Relationship Id="rId37" Type="http://schemas.openxmlformats.org/officeDocument/2006/relationships/image" Target="../media/image194.png"/><Relationship Id="rId40" Type="http://schemas.openxmlformats.org/officeDocument/2006/relationships/image" Target="../media/image197.png"/><Relationship Id="rId45" Type="http://schemas.openxmlformats.org/officeDocument/2006/relationships/image" Target="../media/image202.png"/><Relationship Id="rId5" Type="http://schemas.openxmlformats.org/officeDocument/2006/relationships/image" Target="../media/image162.png"/><Relationship Id="rId15" Type="http://schemas.openxmlformats.org/officeDocument/2006/relationships/image" Target="../media/image172.png"/><Relationship Id="rId23" Type="http://schemas.openxmlformats.org/officeDocument/2006/relationships/image" Target="../media/image180.png"/><Relationship Id="rId28" Type="http://schemas.openxmlformats.org/officeDocument/2006/relationships/image" Target="../media/image185.png"/><Relationship Id="rId36" Type="http://schemas.openxmlformats.org/officeDocument/2006/relationships/image" Target="../media/image193.png"/><Relationship Id="rId49" Type="http://schemas.openxmlformats.org/officeDocument/2006/relationships/image" Target="../media/image206.png"/><Relationship Id="rId10" Type="http://schemas.openxmlformats.org/officeDocument/2006/relationships/image" Target="../media/image167.png"/><Relationship Id="rId19" Type="http://schemas.openxmlformats.org/officeDocument/2006/relationships/image" Target="../media/image176.png"/><Relationship Id="rId31" Type="http://schemas.openxmlformats.org/officeDocument/2006/relationships/image" Target="../media/image188.png"/><Relationship Id="rId44" Type="http://schemas.openxmlformats.org/officeDocument/2006/relationships/image" Target="../media/image201.png"/><Relationship Id="rId52" Type="http://schemas.openxmlformats.org/officeDocument/2006/relationships/image" Target="../media/image209.png"/><Relationship Id="rId4" Type="http://schemas.openxmlformats.org/officeDocument/2006/relationships/image" Target="../media/image161.png"/><Relationship Id="rId9" Type="http://schemas.openxmlformats.org/officeDocument/2006/relationships/image" Target="../media/image166.png"/><Relationship Id="rId14" Type="http://schemas.openxmlformats.org/officeDocument/2006/relationships/image" Target="../media/image171.png"/><Relationship Id="rId22" Type="http://schemas.openxmlformats.org/officeDocument/2006/relationships/image" Target="../media/image179.png"/><Relationship Id="rId27" Type="http://schemas.openxmlformats.org/officeDocument/2006/relationships/image" Target="../media/image184.png"/><Relationship Id="rId30" Type="http://schemas.openxmlformats.org/officeDocument/2006/relationships/image" Target="../media/image187.png"/><Relationship Id="rId35" Type="http://schemas.openxmlformats.org/officeDocument/2006/relationships/image" Target="../media/image192.png"/><Relationship Id="rId43" Type="http://schemas.openxmlformats.org/officeDocument/2006/relationships/image" Target="../media/image200.png"/><Relationship Id="rId48" Type="http://schemas.openxmlformats.org/officeDocument/2006/relationships/image" Target="../media/image205.png"/><Relationship Id="rId8" Type="http://schemas.openxmlformats.org/officeDocument/2006/relationships/image" Target="../media/image165.png"/><Relationship Id="rId51" Type="http://schemas.openxmlformats.org/officeDocument/2006/relationships/image" Target="../media/image208.png"/><Relationship Id="rId3" Type="http://schemas.openxmlformats.org/officeDocument/2006/relationships/image" Target="../media/image160.png"/><Relationship Id="rId12" Type="http://schemas.openxmlformats.org/officeDocument/2006/relationships/image" Target="../media/image169.png"/><Relationship Id="rId17" Type="http://schemas.openxmlformats.org/officeDocument/2006/relationships/image" Target="../media/image174.png"/><Relationship Id="rId25" Type="http://schemas.openxmlformats.org/officeDocument/2006/relationships/image" Target="../media/image182.png"/><Relationship Id="rId33" Type="http://schemas.openxmlformats.org/officeDocument/2006/relationships/image" Target="../media/image190.png"/><Relationship Id="rId38" Type="http://schemas.openxmlformats.org/officeDocument/2006/relationships/image" Target="../media/image195.png"/><Relationship Id="rId46" Type="http://schemas.openxmlformats.org/officeDocument/2006/relationships/image" Target="../media/image203.png"/><Relationship Id="rId20" Type="http://schemas.openxmlformats.org/officeDocument/2006/relationships/image" Target="../media/image177.png"/><Relationship Id="rId41" Type="http://schemas.openxmlformats.org/officeDocument/2006/relationships/image" Target="../media/image19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3.png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34.png"/><Relationship Id="rId21" Type="http://schemas.openxmlformats.org/officeDocument/2006/relationships/image" Target="../media/image229.png"/><Relationship Id="rId42" Type="http://schemas.openxmlformats.org/officeDocument/2006/relationships/customXml" Target="../ink/ink10.xml"/><Relationship Id="rId47" Type="http://schemas.openxmlformats.org/officeDocument/2006/relationships/customXml" Target="../ink/ink15.xml"/><Relationship Id="rId63" Type="http://schemas.openxmlformats.org/officeDocument/2006/relationships/image" Target="../media/image246.png"/><Relationship Id="rId68" Type="http://schemas.openxmlformats.org/officeDocument/2006/relationships/customXml" Target="../ink/ink26.xml"/><Relationship Id="rId84" Type="http://schemas.openxmlformats.org/officeDocument/2006/relationships/customXml" Target="../ink/ink36.xml"/><Relationship Id="rId89" Type="http://schemas.openxmlformats.org/officeDocument/2006/relationships/customXml" Target="../ink/ink40.xml"/><Relationship Id="rId16" Type="http://schemas.openxmlformats.org/officeDocument/2006/relationships/image" Target="../media/image224.png"/><Relationship Id="rId11" Type="http://schemas.openxmlformats.org/officeDocument/2006/relationships/image" Target="../media/image219.png"/><Relationship Id="rId32" Type="http://schemas.openxmlformats.org/officeDocument/2006/relationships/customXml" Target="../ink/ink2.xml"/><Relationship Id="rId37" Type="http://schemas.openxmlformats.org/officeDocument/2006/relationships/customXml" Target="../ink/ink5.xml"/><Relationship Id="rId53" Type="http://schemas.openxmlformats.org/officeDocument/2006/relationships/image" Target="../media/image241.png"/><Relationship Id="rId58" Type="http://schemas.openxmlformats.org/officeDocument/2006/relationships/customXml" Target="../ink/ink21.xml"/><Relationship Id="rId74" Type="http://schemas.openxmlformats.org/officeDocument/2006/relationships/image" Target="../media/image251.png"/><Relationship Id="rId79" Type="http://schemas.openxmlformats.org/officeDocument/2006/relationships/customXml" Target="../ink/ink32.xml"/><Relationship Id="rId5" Type="http://schemas.openxmlformats.org/officeDocument/2006/relationships/image" Target="../media/image213.png"/><Relationship Id="rId90" Type="http://schemas.openxmlformats.org/officeDocument/2006/relationships/customXml" Target="../ink/ink41.xml"/><Relationship Id="rId22" Type="http://schemas.openxmlformats.org/officeDocument/2006/relationships/image" Target="../media/image230.png"/><Relationship Id="rId27" Type="http://schemas.openxmlformats.org/officeDocument/2006/relationships/image" Target="../media/image71.png"/><Relationship Id="rId43" Type="http://schemas.openxmlformats.org/officeDocument/2006/relationships/customXml" Target="../ink/ink11.xml"/><Relationship Id="rId48" Type="http://schemas.openxmlformats.org/officeDocument/2006/relationships/customXml" Target="../ink/ink16.xml"/><Relationship Id="rId64" Type="http://schemas.openxmlformats.org/officeDocument/2006/relationships/customXml" Target="../ink/ink24.xml"/><Relationship Id="rId69" Type="http://schemas.openxmlformats.org/officeDocument/2006/relationships/customXml" Target="../ink/ink27.xml"/><Relationship Id="rId8" Type="http://schemas.openxmlformats.org/officeDocument/2006/relationships/image" Target="../media/image216.png"/><Relationship Id="rId51" Type="http://schemas.openxmlformats.org/officeDocument/2006/relationships/image" Target="../media/image240.png"/><Relationship Id="rId72" Type="http://schemas.openxmlformats.org/officeDocument/2006/relationships/image" Target="../media/image250.png"/><Relationship Id="rId80" Type="http://schemas.openxmlformats.org/officeDocument/2006/relationships/customXml" Target="../ink/ink33.xml"/><Relationship Id="rId85" Type="http://schemas.openxmlformats.org/officeDocument/2006/relationships/customXml" Target="../ink/ink37.xml"/><Relationship Id="rId93" Type="http://schemas.openxmlformats.org/officeDocument/2006/relationships/image" Target="../media/image258.png"/><Relationship Id="rId3" Type="http://schemas.openxmlformats.org/officeDocument/2006/relationships/image" Target="../media/image211.png"/><Relationship Id="rId12" Type="http://schemas.openxmlformats.org/officeDocument/2006/relationships/image" Target="../media/image220.png"/><Relationship Id="rId17" Type="http://schemas.openxmlformats.org/officeDocument/2006/relationships/image" Target="../media/image225.png"/><Relationship Id="rId25" Type="http://schemas.openxmlformats.org/officeDocument/2006/relationships/image" Target="../media/image233.png"/><Relationship Id="rId33" Type="http://schemas.openxmlformats.org/officeDocument/2006/relationships/image" Target="../media/image237.png"/><Relationship Id="rId38" Type="http://schemas.openxmlformats.org/officeDocument/2006/relationships/customXml" Target="../ink/ink6.xml"/><Relationship Id="rId46" Type="http://schemas.openxmlformats.org/officeDocument/2006/relationships/customXml" Target="../ink/ink14.xml"/><Relationship Id="rId59" Type="http://schemas.openxmlformats.org/officeDocument/2006/relationships/image" Target="../media/image244.png"/><Relationship Id="rId67" Type="http://schemas.openxmlformats.org/officeDocument/2006/relationships/image" Target="../media/image248.png"/><Relationship Id="rId20" Type="http://schemas.openxmlformats.org/officeDocument/2006/relationships/image" Target="../media/image228.png"/><Relationship Id="rId41" Type="http://schemas.openxmlformats.org/officeDocument/2006/relationships/customXml" Target="../ink/ink9.xml"/><Relationship Id="rId54" Type="http://schemas.openxmlformats.org/officeDocument/2006/relationships/customXml" Target="../ink/ink19.xml"/><Relationship Id="rId62" Type="http://schemas.openxmlformats.org/officeDocument/2006/relationships/customXml" Target="../ink/ink23.xml"/><Relationship Id="rId70" Type="http://schemas.openxmlformats.org/officeDocument/2006/relationships/image" Target="../media/image249.png"/><Relationship Id="rId75" Type="http://schemas.openxmlformats.org/officeDocument/2006/relationships/customXml" Target="../ink/ink30.xml"/><Relationship Id="rId83" Type="http://schemas.openxmlformats.org/officeDocument/2006/relationships/image" Target="../media/image254.png"/><Relationship Id="rId88" Type="http://schemas.openxmlformats.org/officeDocument/2006/relationships/customXml" Target="../ink/ink39.xml"/><Relationship Id="rId91" Type="http://schemas.openxmlformats.org/officeDocument/2006/relationships/image" Target="../media/image25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4.png"/><Relationship Id="rId15" Type="http://schemas.openxmlformats.org/officeDocument/2006/relationships/image" Target="../media/image223.png"/><Relationship Id="rId23" Type="http://schemas.openxmlformats.org/officeDocument/2006/relationships/image" Target="../media/image231.png"/><Relationship Id="rId28" Type="http://schemas.openxmlformats.org/officeDocument/2006/relationships/image" Target="../media/image235.png"/><Relationship Id="rId36" Type="http://schemas.openxmlformats.org/officeDocument/2006/relationships/customXml" Target="../ink/ink4.xml"/><Relationship Id="rId49" Type="http://schemas.openxmlformats.org/officeDocument/2006/relationships/image" Target="../media/image239.png"/><Relationship Id="rId57" Type="http://schemas.openxmlformats.org/officeDocument/2006/relationships/image" Target="../media/image243.png"/><Relationship Id="rId10" Type="http://schemas.openxmlformats.org/officeDocument/2006/relationships/image" Target="../media/image218.png"/><Relationship Id="rId31" Type="http://schemas.openxmlformats.org/officeDocument/2006/relationships/image" Target="../media/image236.png"/><Relationship Id="rId44" Type="http://schemas.openxmlformats.org/officeDocument/2006/relationships/customXml" Target="../ink/ink12.xml"/><Relationship Id="rId52" Type="http://schemas.openxmlformats.org/officeDocument/2006/relationships/customXml" Target="../ink/ink18.xml"/><Relationship Id="rId60" Type="http://schemas.openxmlformats.org/officeDocument/2006/relationships/customXml" Target="../ink/ink22.xml"/><Relationship Id="rId65" Type="http://schemas.openxmlformats.org/officeDocument/2006/relationships/image" Target="../media/image247.png"/><Relationship Id="rId73" Type="http://schemas.openxmlformats.org/officeDocument/2006/relationships/customXml" Target="../ink/ink29.xml"/><Relationship Id="rId78" Type="http://schemas.openxmlformats.org/officeDocument/2006/relationships/image" Target="../media/image253.png"/><Relationship Id="rId81" Type="http://schemas.openxmlformats.org/officeDocument/2006/relationships/customXml" Target="../ink/ink34.xml"/><Relationship Id="rId86" Type="http://schemas.openxmlformats.org/officeDocument/2006/relationships/image" Target="../media/image255.png"/><Relationship Id="rId94" Type="http://schemas.openxmlformats.org/officeDocument/2006/relationships/image" Target="../media/image259.png"/><Relationship Id="rId4" Type="http://schemas.openxmlformats.org/officeDocument/2006/relationships/image" Target="../media/image212.png"/><Relationship Id="rId9" Type="http://schemas.openxmlformats.org/officeDocument/2006/relationships/image" Target="../media/image217.png"/><Relationship Id="rId13" Type="http://schemas.openxmlformats.org/officeDocument/2006/relationships/image" Target="../media/image221.png"/><Relationship Id="rId18" Type="http://schemas.openxmlformats.org/officeDocument/2006/relationships/image" Target="../media/image226.png"/><Relationship Id="rId39" Type="http://schemas.openxmlformats.org/officeDocument/2006/relationships/customXml" Target="../ink/ink7.xml"/><Relationship Id="rId34" Type="http://schemas.openxmlformats.org/officeDocument/2006/relationships/customXml" Target="../ink/ink3.xml"/><Relationship Id="rId50" Type="http://schemas.openxmlformats.org/officeDocument/2006/relationships/customXml" Target="../ink/ink17.xml"/><Relationship Id="rId55" Type="http://schemas.openxmlformats.org/officeDocument/2006/relationships/image" Target="../media/image242.png"/><Relationship Id="rId76" Type="http://schemas.openxmlformats.org/officeDocument/2006/relationships/image" Target="../media/image252.png"/><Relationship Id="rId7" Type="http://schemas.openxmlformats.org/officeDocument/2006/relationships/image" Target="../media/image215.png"/><Relationship Id="rId71" Type="http://schemas.openxmlformats.org/officeDocument/2006/relationships/customXml" Target="../ink/ink28.xml"/><Relationship Id="rId92" Type="http://schemas.openxmlformats.org/officeDocument/2006/relationships/image" Target="../media/image257.png"/><Relationship Id="rId2" Type="http://schemas.openxmlformats.org/officeDocument/2006/relationships/image" Target="../media/image210.png"/><Relationship Id="rId29" Type="http://schemas.openxmlformats.org/officeDocument/2006/relationships/image" Target="../media/image102.png"/><Relationship Id="rId24" Type="http://schemas.openxmlformats.org/officeDocument/2006/relationships/image" Target="../media/image232.png"/><Relationship Id="rId40" Type="http://schemas.openxmlformats.org/officeDocument/2006/relationships/customXml" Target="../ink/ink8.xml"/><Relationship Id="rId45" Type="http://schemas.openxmlformats.org/officeDocument/2006/relationships/customXml" Target="../ink/ink13.xml"/><Relationship Id="rId66" Type="http://schemas.openxmlformats.org/officeDocument/2006/relationships/customXml" Target="../ink/ink25.xml"/><Relationship Id="rId87" Type="http://schemas.openxmlformats.org/officeDocument/2006/relationships/customXml" Target="../ink/ink38.xml"/><Relationship Id="rId61" Type="http://schemas.openxmlformats.org/officeDocument/2006/relationships/image" Target="../media/image245.png"/><Relationship Id="rId82" Type="http://schemas.openxmlformats.org/officeDocument/2006/relationships/customXml" Target="../ink/ink35.xml"/><Relationship Id="rId19" Type="http://schemas.openxmlformats.org/officeDocument/2006/relationships/image" Target="../media/image227.png"/><Relationship Id="rId14" Type="http://schemas.openxmlformats.org/officeDocument/2006/relationships/image" Target="../media/image222.png"/><Relationship Id="rId30" Type="http://schemas.openxmlformats.org/officeDocument/2006/relationships/customXml" Target="../ink/ink1.xml"/><Relationship Id="rId35" Type="http://schemas.openxmlformats.org/officeDocument/2006/relationships/image" Target="../media/image238.png"/><Relationship Id="rId56" Type="http://schemas.openxmlformats.org/officeDocument/2006/relationships/customXml" Target="../ink/ink20.xml"/><Relationship Id="rId77" Type="http://schemas.openxmlformats.org/officeDocument/2006/relationships/customXml" Target="../ink/ink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8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3.png"/><Relationship Id="rId11" Type="http://schemas.openxmlformats.org/officeDocument/2006/relationships/image" Target="../media/image68.emf"/><Relationship Id="rId5" Type="http://schemas.openxmlformats.org/officeDocument/2006/relationships/image" Target="../media/image62.png"/><Relationship Id="rId10" Type="http://schemas.openxmlformats.org/officeDocument/2006/relationships/image" Target="../media/image67.emf"/><Relationship Id="rId4" Type="http://schemas.openxmlformats.org/officeDocument/2006/relationships/image" Target="../media/image61.png"/><Relationship Id="rId9" Type="http://schemas.openxmlformats.org/officeDocument/2006/relationships/image" Target="../media/image66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8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5" Type="http://schemas.openxmlformats.org/officeDocument/2006/relationships/image" Target="../media/image87.png"/><Relationship Id="rId10" Type="http://schemas.openxmlformats.org/officeDocument/2006/relationships/image" Target="../media/image92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12" Type="http://schemas.openxmlformats.org/officeDocument/2006/relationships/image" Target="../media/image114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8.png"/><Relationship Id="rId11" Type="http://schemas.openxmlformats.org/officeDocument/2006/relationships/image" Target="../media/image113.png"/><Relationship Id="rId5" Type="http://schemas.openxmlformats.org/officeDocument/2006/relationships/image" Target="../media/image107.png"/><Relationship Id="rId10" Type="http://schemas.openxmlformats.org/officeDocument/2006/relationships/image" Target="../media/image112.png"/><Relationship Id="rId4" Type="http://schemas.openxmlformats.org/officeDocument/2006/relationships/image" Target="../media/image106.png"/><Relationship Id="rId9" Type="http://schemas.openxmlformats.org/officeDocument/2006/relationships/image" Target="../media/image111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6.png"/><Relationship Id="rId18" Type="http://schemas.openxmlformats.org/officeDocument/2006/relationships/image" Target="../media/image131.png"/><Relationship Id="rId26" Type="http://schemas.openxmlformats.org/officeDocument/2006/relationships/image" Target="../media/image139.png"/><Relationship Id="rId39" Type="http://schemas.openxmlformats.org/officeDocument/2006/relationships/image" Target="../media/image152.emf"/><Relationship Id="rId21" Type="http://schemas.openxmlformats.org/officeDocument/2006/relationships/image" Target="../media/image134.png"/><Relationship Id="rId34" Type="http://schemas.openxmlformats.org/officeDocument/2006/relationships/image" Target="../media/image147.png"/><Relationship Id="rId7" Type="http://schemas.openxmlformats.org/officeDocument/2006/relationships/image" Target="../media/image120.png"/><Relationship Id="rId12" Type="http://schemas.openxmlformats.org/officeDocument/2006/relationships/image" Target="../media/image125.png"/><Relationship Id="rId17" Type="http://schemas.openxmlformats.org/officeDocument/2006/relationships/image" Target="../media/image130.png"/><Relationship Id="rId25" Type="http://schemas.openxmlformats.org/officeDocument/2006/relationships/image" Target="../media/image138.png"/><Relationship Id="rId33" Type="http://schemas.openxmlformats.org/officeDocument/2006/relationships/image" Target="../media/image146.png"/><Relationship Id="rId38" Type="http://schemas.openxmlformats.org/officeDocument/2006/relationships/image" Target="../media/image151.png"/><Relationship Id="rId2" Type="http://schemas.openxmlformats.org/officeDocument/2006/relationships/image" Target="../media/image115.emf"/><Relationship Id="rId16" Type="http://schemas.openxmlformats.org/officeDocument/2006/relationships/image" Target="../media/image129.png"/><Relationship Id="rId20" Type="http://schemas.openxmlformats.org/officeDocument/2006/relationships/image" Target="../media/image133.png"/><Relationship Id="rId29" Type="http://schemas.openxmlformats.org/officeDocument/2006/relationships/image" Target="../media/image1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9.png"/><Relationship Id="rId11" Type="http://schemas.openxmlformats.org/officeDocument/2006/relationships/image" Target="../media/image124.png"/><Relationship Id="rId24" Type="http://schemas.openxmlformats.org/officeDocument/2006/relationships/image" Target="../media/image137.png"/><Relationship Id="rId32" Type="http://schemas.openxmlformats.org/officeDocument/2006/relationships/image" Target="../media/image145.png"/><Relationship Id="rId37" Type="http://schemas.openxmlformats.org/officeDocument/2006/relationships/image" Target="../media/image150.png"/><Relationship Id="rId40" Type="http://schemas.openxmlformats.org/officeDocument/2006/relationships/image" Target="../media/image153.png"/><Relationship Id="rId5" Type="http://schemas.openxmlformats.org/officeDocument/2006/relationships/image" Target="../media/image118.png"/><Relationship Id="rId15" Type="http://schemas.openxmlformats.org/officeDocument/2006/relationships/image" Target="../media/image128.png"/><Relationship Id="rId23" Type="http://schemas.openxmlformats.org/officeDocument/2006/relationships/image" Target="../media/image136.png"/><Relationship Id="rId28" Type="http://schemas.openxmlformats.org/officeDocument/2006/relationships/image" Target="../media/image141.png"/><Relationship Id="rId36" Type="http://schemas.openxmlformats.org/officeDocument/2006/relationships/image" Target="../media/image149.png"/><Relationship Id="rId10" Type="http://schemas.openxmlformats.org/officeDocument/2006/relationships/image" Target="../media/image123.png"/><Relationship Id="rId19" Type="http://schemas.openxmlformats.org/officeDocument/2006/relationships/image" Target="../media/image132.png"/><Relationship Id="rId31" Type="http://schemas.openxmlformats.org/officeDocument/2006/relationships/image" Target="../media/image144.png"/><Relationship Id="rId4" Type="http://schemas.openxmlformats.org/officeDocument/2006/relationships/image" Target="../media/image117.png"/><Relationship Id="rId9" Type="http://schemas.openxmlformats.org/officeDocument/2006/relationships/image" Target="../media/image122.png"/><Relationship Id="rId14" Type="http://schemas.openxmlformats.org/officeDocument/2006/relationships/image" Target="../media/image127.png"/><Relationship Id="rId22" Type="http://schemas.openxmlformats.org/officeDocument/2006/relationships/image" Target="../media/image135.png"/><Relationship Id="rId27" Type="http://schemas.openxmlformats.org/officeDocument/2006/relationships/image" Target="../media/image140.png"/><Relationship Id="rId30" Type="http://schemas.openxmlformats.org/officeDocument/2006/relationships/image" Target="../media/image143.png"/><Relationship Id="rId35" Type="http://schemas.openxmlformats.org/officeDocument/2006/relationships/image" Target="../media/image148.png"/><Relationship Id="rId8" Type="http://schemas.openxmlformats.org/officeDocument/2006/relationships/image" Target="../media/image121.png"/><Relationship Id="rId3" Type="http://schemas.openxmlformats.org/officeDocument/2006/relationships/image" Target="../media/image1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Fenster enthält.&#10;&#10;Automatisch generierte Beschreibung">
            <a:extLst>
              <a:ext uri="{FF2B5EF4-FFF2-40B4-BE49-F238E27FC236}">
                <a16:creationId xmlns:a16="http://schemas.microsoft.com/office/drawing/2014/main" id="{8140F493-4116-E7D7-E5C6-F640361911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31" y="102870"/>
            <a:ext cx="1360170" cy="1109736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1A80456-620A-3366-D916-4FDD8F3161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2772" y="97668"/>
            <a:ext cx="831719" cy="1109736"/>
          </a:xfrm>
          <a:prstGeom prst="rect">
            <a:avLst/>
          </a:prstGeom>
        </p:spPr>
      </p:pic>
      <p:pic>
        <p:nvPicPr>
          <p:cNvPr id="5" name="Grafik 4" descr="Ein Bild, das Text, Visitenkarte enthält.&#10;&#10;Automatisch generierte Beschreibung">
            <a:extLst>
              <a:ext uri="{FF2B5EF4-FFF2-40B4-BE49-F238E27FC236}">
                <a16:creationId xmlns:a16="http://schemas.microsoft.com/office/drawing/2014/main" id="{541BB333-4BD1-8E28-1C12-02F1412252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3258" y="131768"/>
            <a:ext cx="1005884" cy="104153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A52E503-BE69-7CD2-D22E-638ECE4AF9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7770" y="131768"/>
            <a:ext cx="586963" cy="1054194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3810A649-0BB2-0ED4-9D5B-E9FA2F427F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924" y="5096711"/>
            <a:ext cx="1382528" cy="110973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AFD0981-34A6-E958-E57D-608C4FAA88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15172" y="2599432"/>
            <a:ext cx="714128" cy="108956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7C03085-9754-A07B-F73B-C471CBD1859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9136" y="2599431"/>
            <a:ext cx="714128" cy="1089559"/>
          </a:xfrm>
          <a:prstGeom prst="rect">
            <a:avLst/>
          </a:prstGeom>
        </p:spPr>
      </p:pic>
      <p:pic>
        <p:nvPicPr>
          <p:cNvPr id="10" name="Grafik 9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34CD0171-D781-11F7-5169-058168B8DE5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16640" y="2369381"/>
            <a:ext cx="791278" cy="1319610"/>
          </a:xfrm>
          <a:prstGeom prst="rect">
            <a:avLst/>
          </a:prstGeom>
        </p:spPr>
      </p:pic>
      <p:pic>
        <p:nvPicPr>
          <p:cNvPr id="11" name="Grafik 10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F73DD627-F002-5536-7394-276351E785E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2606666" y="2497063"/>
            <a:ext cx="296352" cy="119192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955DDF1-3F8B-59CF-A687-09FF3A68E74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1690302" y="2599431"/>
            <a:ext cx="300983" cy="110973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C313B92-E064-BC2B-BCAF-0E9E856E06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2148611" y="2588001"/>
            <a:ext cx="295510" cy="1089559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46739CAD-A508-272F-1017-79E9F9DCACF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4482" y="1317730"/>
            <a:ext cx="632512" cy="1109736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2F817768-C90F-1344-348C-FA59CF65F6B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41829" y="1317729"/>
            <a:ext cx="632512" cy="1109737"/>
          </a:xfrm>
          <a:prstGeom prst="rect">
            <a:avLst/>
          </a:prstGeom>
        </p:spPr>
      </p:pic>
      <p:pic>
        <p:nvPicPr>
          <p:cNvPr id="156" name="Grafik 155" descr="Ein Bild, das Text enthält.&#10;&#10;Automatisch generierte Beschreibung">
            <a:extLst>
              <a:ext uri="{FF2B5EF4-FFF2-40B4-BE49-F238E27FC236}">
                <a16:creationId xmlns:a16="http://schemas.microsoft.com/office/drawing/2014/main" id="{77D2FF35-CD47-870B-BDEB-3652DFAC607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95155" y="8931298"/>
            <a:ext cx="734145" cy="1044000"/>
          </a:xfrm>
          <a:prstGeom prst="rect">
            <a:avLst/>
          </a:prstGeom>
        </p:spPr>
      </p:pic>
      <p:pic>
        <p:nvPicPr>
          <p:cNvPr id="157" name="Grafik 156">
            <a:extLst>
              <a:ext uri="{FF2B5EF4-FFF2-40B4-BE49-F238E27FC236}">
                <a16:creationId xmlns:a16="http://schemas.microsoft.com/office/drawing/2014/main" id="{B92BF306-48A2-F42C-E453-054063B90DC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172070" y="6527132"/>
            <a:ext cx="1408097" cy="711879"/>
          </a:xfrm>
          <a:prstGeom prst="rect">
            <a:avLst/>
          </a:prstGeom>
        </p:spPr>
      </p:pic>
      <p:pic>
        <p:nvPicPr>
          <p:cNvPr id="158" name="Grafik 157">
            <a:extLst>
              <a:ext uri="{FF2B5EF4-FFF2-40B4-BE49-F238E27FC236}">
                <a16:creationId xmlns:a16="http://schemas.microsoft.com/office/drawing/2014/main" id="{75F37F97-B181-B3BC-B2F0-F7241F25B19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628783" y="6727321"/>
            <a:ext cx="1458603" cy="374577"/>
          </a:xfrm>
          <a:prstGeom prst="rect">
            <a:avLst/>
          </a:prstGeom>
        </p:spPr>
      </p:pic>
      <p:pic>
        <p:nvPicPr>
          <p:cNvPr id="160" name="Grafik 159">
            <a:extLst>
              <a:ext uri="{FF2B5EF4-FFF2-40B4-BE49-F238E27FC236}">
                <a16:creationId xmlns:a16="http://schemas.microsoft.com/office/drawing/2014/main" id="{803F70B3-2E5B-6D4A-72CE-4B92A2D16D5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0626" y="6421709"/>
            <a:ext cx="1547531" cy="989834"/>
          </a:xfrm>
          <a:prstGeom prst="rect">
            <a:avLst/>
          </a:prstGeom>
        </p:spPr>
      </p:pic>
      <p:pic>
        <p:nvPicPr>
          <p:cNvPr id="161" name="Grafik 160">
            <a:extLst>
              <a:ext uri="{FF2B5EF4-FFF2-40B4-BE49-F238E27FC236}">
                <a16:creationId xmlns:a16="http://schemas.microsoft.com/office/drawing/2014/main" id="{901A6CAF-CFD1-185F-9C3E-B4FBB7B9F04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18885" y="5129579"/>
            <a:ext cx="1208802" cy="1044000"/>
          </a:xfrm>
          <a:prstGeom prst="rect">
            <a:avLst/>
          </a:prstGeom>
        </p:spPr>
      </p:pic>
      <p:pic>
        <p:nvPicPr>
          <p:cNvPr id="162" name="Grafik 161">
            <a:extLst>
              <a:ext uri="{FF2B5EF4-FFF2-40B4-BE49-F238E27FC236}">
                <a16:creationId xmlns:a16="http://schemas.microsoft.com/office/drawing/2014/main" id="{88D0C015-747A-4281-BFC7-590E5021EF8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014917" y="130536"/>
            <a:ext cx="1008264" cy="1044000"/>
          </a:xfrm>
          <a:prstGeom prst="rect">
            <a:avLst/>
          </a:prstGeom>
        </p:spPr>
      </p:pic>
      <p:pic>
        <p:nvPicPr>
          <p:cNvPr id="163" name="Grafik 162" descr="Ein Bild, das Text enthält.&#10;&#10;Automatisch generierte Beschreibung">
            <a:extLst>
              <a:ext uri="{FF2B5EF4-FFF2-40B4-BE49-F238E27FC236}">
                <a16:creationId xmlns:a16="http://schemas.microsoft.com/office/drawing/2014/main" id="{9A211A8D-1DE1-BB26-9CFD-5521D03E8D8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415658" y="3882956"/>
            <a:ext cx="1193241" cy="1044000"/>
          </a:xfrm>
          <a:prstGeom prst="rect">
            <a:avLst/>
          </a:prstGeom>
        </p:spPr>
      </p:pic>
      <p:pic>
        <p:nvPicPr>
          <p:cNvPr id="164" name="Grafik 163" descr="Ein Bild, das Text enthält.&#10;&#10;Automatisch generierte Beschreibung">
            <a:extLst>
              <a:ext uri="{FF2B5EF4-FFF2-40B4-BE49-F238E27FC236}">
                <a16:creationId xmlns:a16="http://schemas.microsoft.com/office/drawing/2014/main" id="{E0715291-C814-09AB-0958-8AA8882083B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775155" y="3882956"/>
            <a:ext cx="1394161" cy="1044000"/>
          </a:xfrm>
          <a:prstGeom prst="rect">
            <a:avLst/>
          </a:prstGeom>
        </p:spPr>
      </p:pic>
      <p:pic>
        <p:nvPicPr>
          <p:cNvPr id="165" name="Grafik 164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5C936A7F-93DF-8E91-532D-3F929245460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132058" y="7653964"/>
            <a:ext cx="493142" cy="1044000"/>
          </a:xfrm>
          <a:prstGeom prst="rect">
            <a:avLst/>
          </a:prstGeom>
        </p:spPr>
      </p:pic>
      <p:pic>
        <p:nvPicPr>
          <p:cNvPr id="166" name="Grafik 165">
            <a:extLst>
              <a:ext uri="{FF2B5EF4-FFF2-40B4-BE49-F238E27FC236}">
                <a16:creationId xmlns:a16="http://schemas.microsoft.com/office/drawing/2014/main" id="{003A8E36-9C70-6A8B-AD48-1126F4A293F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176913" y="5275735"/>
            <a:ext cx="1418574" cy="794463"/>
          </a:xfrm>
          <a:prstGeom prst="rect">
            <a:avLst/>
          </a:prstGeom>
        </p:spPr>
      </p:pic>
      <p:pic>
        <p:nvPicPr>
          <p:cNvPr id="167" name="Grafik 166">
            <a:extLst>
              <a:ext uri="{FF2B5EF4-FFF2-40B4-BE49-F238E27FC236}">
                <a16:creationId xmlns:a16="http://schemas.microsoft.com/office/drawing/2014/main" id="{288ECF19-3580-8C3B-31B1-3FC37E2978A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583510" y="5150966"/>
            <a:ext cx="995481" cy="1044000"/>
          </a:xfrm>
          <a:prstGeom prst="rect">
            <a:avLst/>
          </a:prstGeom>
        </p:spPr>
      </p:pic>
      <p:pic>
        <p:nvPicPr>
          <p:cNvPr id="168" name="Grafik 167">
            <a:extLst>
              <a:ext uri="{FF2B5EF4-FFF2-40B4-BE49-F238E27FC236}">
                <a16:creationId xmlns:a16="http://schemas.microsoft.com/office/drawing/2014/main" id="{F48BCCD2-7EAB-BB3D-8882-02919CB478CF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115172" y="6421709"/>
            <a:ext cx="807755" cy="1044000"/>
          </a:xfrm>
          <a:prstGeom prst="rect">
            <a:avLst/>
          </a:prstGeom>
        </p:spPr>
      </p:pic>
      <p:pic>
        <p:nvPicPr>
          <p:cNvPr id="169" name="Grafik 168" descr="Ein Bild, das Text, Tastatur enthält.&#10;&#10;Automatisch generierte Beschreibung">
            <a:extLst>
              <a:ext uri="{FF2B5EF4-FFF2-40B4-BE49-F238E27FC236}">
                <a16:creationId xmlns:a16="http://schemas.microsoft.com/office/drawing/2014/main" id="{03B670D1-67A0-D3E7-678C-74B6CF8D380D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176913" y="3770820"/>
            <a:ext cx="1453817" cy="1008000"/>
          </a:xfrm>
          <a:prstGeom prst="rect">
            <a:avLst/>
          </a:prstGeom>
        </p:spPr>
      </p:pic>
      <p:pic>
        <p:nvPicPr>
          <p:cNvPr id="170" name="Grafik 169">
            <a:extLst>
              <a:ext uri="{FF2B5EF4-FFF2-40B4-BE49-F238E27FC236}">
                <a16:creationId xmlns:a16="http://schemas.microsoft.com/office/drawing/2014/main" id="{D007053D-EE06-B4D5-F760-9A9E84C5632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857071" y="1381241"/>
            <a:ext cx="367205" cy="1008000"/>
          </a:xfrm>
          <a:prstGeom prst="rect">
            <a:avLst/>
          </a:prstGeom>
        </p:spPr>
      </p:pic>
      <p:pic>
        <p:nvPicPr>
          <p:cNvPr id="171" name="Grafik 170">
            <a:extLst>
              <a:ext uri="{FF2B5EF4-FFF2-40B4-BE49-F238E27FC236}">
                <a16:creationId xmlns:a16="http://schemas.microsoft.com/office/drawing/2014/main" id="{B5D5A536-C539-D117-25B0-FB28D11DF905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6640373" y="6367543"/>
            <a:ext cx="782913" cy="1008000"/>
          </a:xfrm>
          <a:prstGeom prst="rect">
            <a:avLst/>
          </a:prstGeom>
        </p:spPr>
      </p:pic>
      <p:pic>
        <p:nvPicPr>
          <p:cNvPr id="172" name="Grafik 171" descr="Ein Bild, das Pfeil enthält.&#10;&#10;Automatisch generierte Beschreibung">
            <a:extLst>
              <a:ext uri="{FF2B5EF4-FFF2-40B4-BE49-F238E27FC236}">
                <a16:creationId xmlns:a16="http://schemas.microsoft.com/office/drawing/2014/main" id="{3F70FEE2-F58F-050D-EC05-7B1F83D5E8DE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198084" y="1404805"/>
            <a:ext cx="1464146" cy="1008000"/>
          </a:xfrm>
          <a:prstGeom prst="rect">
            <a:avLst/>
          </a:prstGeom>
        </p:spPr>
      </p:pic>
      <p:pic>
        <p:nvPicPr>
          <p:cNvPr id="173" name="Grafik 172">
            <a:extLst>
              <a:ext uri="{FF2B5EF4-FFF2-40B4-BE49-F238E27FC236}">
                <a16:creationId xmlns:a16="http://schemas.microsoft.com/office/drawing/2014/main" id="{BC40AB52-A2E3-035C-9AF3-52E089B6C4BF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983923" y="1327924"/>
            <a:ext cx="893019" cy="1008000"/>
          </a:xfrm>
          <a:prstGeom prst="rect">
            <a:avLst/>
          </a:prstGeom>
        </p:spPr>
      </p:pic>
      <p:pic>
        <p:nvPicPr>
          <p:cNvPr id="174" name="Grafik 173">
            <a:extLst>
              <a:ext uri="{FF2B5EF4-FFF2-40B4-BE49-F238E27FC236}">
                <a16:creationId xmlns:a16="http://schemas.microsoft.com/office/drawing/2014/main" id="{49045A0A-7C77-1D41-D94A-0DD45E552898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884959" y="5178053"/>
            <a:ext cx="909532" cy="1008000"/>
          </a:xfrm>
          <a:prstGeom prst="rect">
            <a:avLst/>
          </a:prstGeom>
        </p:spPr>
      </p:pic>
      <p:pic>
        <p:nvPicPr>
          <p:cNvPr id="175" name="Grafik 174">
            <a:extLst>
              <a:ext uri="{FF2B5EF4-FFF2-40B4-BE49-F238E27FC236}">
                <a16:creationId xmlns:a16="http://schemas.microsoft.com/office/drawing/2014/main" id="{3C0BB7D9-42D8-715C-18B2-4A95C3C356C6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4482" y="7732670"/>
            <a:ext cx="785077" cy="1008000"/>
          </a:xfrm>
          <a:prstGeom prst="rect">
            <a:avLst/>
          </a:prstGeom>
        </p:spPr>
      </p:pic>
      <p:pic>
        <p:nvPicPr>
          <p:cNvPr id="184" name="Grafik 183">
            <a:extLst>
              <a:ext uri="{FF2B5EF4-FFF2-40B4-BE49-F238E27FC236}">
                <a16:creationId xmlns:a16="http://schemas.microsoft.com/office/drawing/2014/main" id="{F99117F1-F6CA-1598-BEA7-E0588FC64EEE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59944" y="2650299"/>
            <a:ext cx="689615" cy="1008000"/>
          </a:xfrm>
          <a:prstGeom prst="rect">
            <a:avLst/>
          </a:prstGeom>
        </p:spPr>
      </p:pic>
      <p:pic>
        <p:nvPicPr>
          <p:cNvPr id="185" name="Grafik 184">
            <a:extLst>
              <a:ext uri="{FF2B5EF4-FFF2-40B4-BE49-F238E27FC236}">
                <a16:creationId xmlns:a16="http://schemas.microsoft.com/office/drawing/2014/main" id="{DCC6A65B-C111-F2A6-74D7-F3C2DE957B7D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692088" y="7689964"/>
            <a:ext cx="476137" cy="1008000"/>
          </a:xfrm>
          <a:prstGeom prst="rect">
            <a:avLst/>
          </a:prstGeom>
        </p:spPr>
      </p:pic>
      <p:pic>
        <p:nvPicPr>
          <p:cNvPr id="186" name="Grafik 185">
            <a:extLst>
              <a:ext uri="{FF2B5EF4-FFF2-40B4-BE49-F238E27FC236}">
                <a16:creationId xmlns:a16="http://schemas.microsoft.com/office/drawing/2014/main" id="{E5092571-0496-729E-B4BD-F2FDBC4E8D45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74802" y="8908438"/>
            <a:ext cx="416463" cy="1008000"/>
          </a:xfrm>
          <a:prstGeom prst="rect">
            <a:avLst/>
          </a:prstGeom>
        </p:spPr>
      </p:pic>
      <p:pic>
        <p:nvPicPr>
          <p:cNvPr id="187" name="Grafik 186">
            <a:extLst>
              <a:ext uri="{FF2B5EF4-FFF2-40B4-BE49-F238E27FC236}">
                <a16:creationId xmlns:a16="http://schemas.microsoft.com/office/drawing/2014/main" id="{2848B104-F132-FEDE-7A1F-32750FB730CF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071522" y="8924289"/>
            <a:ext cx="449688" cy="1008000"/>
          </a:xfrm>
          <a:prstGeom prst="rect">
            <a:avLst/>
          </a:prstGeom>
        </p:spPr>
      </p:pic>
      <p:pic>
        <p:nvPicPr>
          <p:cNvPr id="188" name="Grafik 187">
            <a:extLst>
              <a:ext uri="{FF2B5EF4-FFF2-40B4-BE49-F238E27FC236}">
                <a16:creationId xmlns:a16="http://schemas.microsoft.com/office/drawing/2014/main" id="{2BA86BFE-6077-1C7E-2E5E-A582489A785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367386" y="8931298"/>
            <a:ext cx="1125945" cy="1008000"/>
          </a:xfrm>
          <a:prstGeom prst="rect">
            <a:avLst/>
          </a:prstGeom>
        </p:spPr>
      </p:pic>
      <p:pic>
        <p:nvPicPr>
          <p:cNvPr id="189" name="Grafik 188">
            <a:extLst>
              <a:ext uri="{FF2B5EF4-FFF2-40B4-BE49-F238E27FC236}">
                <a16:creationId xmlns:a16="http://schemas.microsoft.com/office/drawing/2014/main" id="{0C6B89D1-F277-E37D-7672-80970F4FC79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6389490" y="9021201"/>
            <a:ext cx="1302369" cy="847266"/>
          </a:xfrm>
          <a:prstGeom prst="rect">
            <a:avLst/>
          </a:prstGeom>
        </p:spPr>
      </p:pic>
      <p:pic>
        <p:nvPicPr>
          <p:cNvPr id="190" name="Grafik 189">
            <a:extLst>
              <a:ext uri="{FF2B5EF4-FFF2-40B4-BE49-F238E27FC236}">
                <a16:creationId xmlns:a16="http://schemas.microsoft.com/office/drawing/2014/main" id="{A5A67E29-EC57-0477-1BE0-FE33145FF19C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4845932" y="7689964"/>
            <a:ext cx="1252606" cy="1008000"/>
          </a:xfrm>
          <a:prstGeom prst="rect">
            <a:avLst/>
          </a:prstGeom>
        </p:spPr>
      </p:pic>
      <p:pic>
        <p:nvPicPr>
          <p:cNvPr id="191" name="Grafik 190" descr="Ein Bild, das Text, ClipArt, Schild, Vektorgrafiken enthält.&#10;&#10;Automatisch generierte Beschreibung">
            <a:extLst>
              <a:ext uri="{FF2B5EF4-FFF2-40B4-BE49-F238E27FC236}">
                <a16:creationId xmlns:a16="http://schemas.microsoft.com/office/drawing/2014/main" id="{38C76A43-1BB7-5224-8403-81087D78EB04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6368760" y="7689964"/>
            <a:ext cx="1196216" cy="1008000"/>
          </a:xfrm>
          <a:prstGeom prst="rect">
            <a:avLst/>
          </a:prstGeom>
        </p:spPr>
      </p:pic>
      <p:pic>
        <p:nvPicPr>
          <p:cNvPr id="256" name="Grafik 255" descr="Ein Bild, das Text enthält.&#10;&#10;Automatisch generierte Beschreibung">
            <a:extLst>
              <a:ext uri="{FF2B5EF4-FFF2-40B4-BE49-F238E27FC236}">
                <a16:creationId xmlns:a16="http://schemas.microsoft.com/office/drawing/2014/main" id="{5D352F01-2ED0-DBC4-E394-0F0203382EC7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115480" y="4112728"/>
            <a:ext cx="1378917" cy="710798"/>
          </a:xfrm>
          <a:prstGeom prst="rect">
            <a:avLst/>
          </a:prstGeom>
        </p:spPr>
      </p:pic>
      <p:pic>
        <p:nvPicPr>
          <p:cNvPr id="257" name="Grafik 256">
            <a:extLst>
              <a:ext uri="{FF2B5EF4-FFF2-40B4-BE49-F238E27FC236}">
                <a16:creationId xmlns:a16="http://schemas.microsoft.com/office/drawing/2014/main" id="{8DF490F9-A02F-19EC-8153-4D4F8E89F970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1613900" y="4312097"/>
            <a:ext cx="1488367" cy="30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511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C3EE3130-A09B-7567-7151-4C5D544DE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568" y="142489"/>
            <a:ext cx="1038779" cy="100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09EE6FE-FD02-BCA4-03A6-0AB710B65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70" y="142489"/>
            <a:ext cx="1031595" cy="10080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B51E55A-93D6-1F70-DD19-7BA9BF520B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7828" y="142489"/>
            <a:ext cx="1010502" cy="10080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F289060-D1B5-ED6E-BF78-555C0B3CCD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8231" y="142489"/>
            <a:ext cx="1039856" cy="1008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C9DE805F-0D6B-44B6-9F9A-E932C66BC2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2432" y="236716"/>
            <a:ext cx="1299968" cy="81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58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Platz enthält.&#10;&#10;Automatisch generierte Beschreibung">
            <a:extLst>
              <a:ext uri="{FF2B5EF4-FFF2-40B4-BE49-F238E27FC236}">
                <a16:creationId xmlns:a16="http://schemas.microsoft.com/office/drawing/2014/main" id="{5E7CD606-4F37-C1E5-0BA5-BB12DF5BB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62" y="7774452"/>
            <a:ext cx="1405697" cy="79422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AE1E88F4-1F12-ACAA-EA3E-8738A81CF5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767203" y="6925744"/>
            <a:ext cx="1085756" cy="53679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EC7CAF8-CCF7-DC0E-B4DA-62937EBC8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4772640" y="6333327"/>
            <a:ext cx="1085756" cy="53679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5A74A596-625A-026A-8987-0DB618A5FE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4947156" y="6628888"/>
            <a:ext cx="1085756" cy="53679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0BAE4EB-6A76-1501-2A3A-0E97DF902A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706" y="8909961"/>
            <a:ext cx="322105" cy="1008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7DE9791-E63F-85DD-DECA-49E1F4114F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6662" y="8855743"/>
            <a:ext cx="1440001" cy="31277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7614E915-35DA-0DB6-2B74-EEDDD02E09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6432" y="9662228"/>
            <a:ext cx="1486357" cy="322847"/>
          </a:xfrm>
          <a:prstGeom prst="rect">
            <a:avLst/>
          </a:prstGeom>
        </p:spPr>
      </p:pic>
      <p:pic>
        <p:nvPicPr>
          <p:cNvPr id="17" name="Grafik 16" descr="Ein Bild, das Pfeil enthält.&#10;&#10;Automatisch generierte Beschreibung">
            <a:extLst>
              <a:ext uri="{FF2B5EF4-FFF2-40B4-BE49-F238E27FC236}">
                <a16:creationId xmlns:a16="http://schemas.microsoft.com/office/drawing/2014/main" id="{229C611E-C1A9-0647-B958-CF904590BF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52515" y="9260320"/>
            <a:ext cx="1472990" cy="322847"/>
          </a:xfrm>
          <a:prstGeom prst="rect">
            <a:avLst/>
          </a:prstGeom>
        </p:spPr>
      </p:pic>
      <p:pic>
        <p:nvPicPr>
          <p:cNvPr id="19" name="Grafik 18" descr="Ein Bild, das Text enthält.&#10;&#10;Automatisch generierte Beschreibung">
            <a:extLst>
              <a:ext uri="{FF2B5EF4-FFF2-40B4-BE49-F238E27FC236}">
                <a16:creationId xmlns:a16="http://schemas.microsoft.com/office/drawing/2014/main" id="{4AB313CA-547D-0573-B1F0-942B338813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94709" y="6468165"/>
            <a:ext cx="1213247" cy="302369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A382B484-D575-E19C-D071-87C4A2999A7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94709" y="7092551"/>
            <a:ext cx="1213248" cy="302369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F6A8B7FE-E834-9EA1-D223-3F37AF5E402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43748" y="6669534"/>
            <a:ext cx="1295694" cy="273047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FDD882A7-2561-5290-B0DF-20402A2EBB5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32400" y="6343269"/>
            <a:ext cx="1380633" cy="290946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2220BD98-64F6-7623-800D-A4BD9F8174C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21908" y="6990550"/>
            <a:ext cx="1380633" cy="290946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08DA6A68-C255-A083-1662-8121EEF047B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52912" y="8914909"/>
            <a:ext cx="39709" cy="1008000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E9E20363-FA80-FBF0-D0B2-215B027224E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 flipV="1">
            <a:off x="3137370" y="7660566"/>
            <a:ext cx="1497659" cy="405507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61B3FB94-7282-7024-3542-CC6BF39BCFD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flipH="1" flipV="1">
            <a:off x="3146769" y="8196185"/>
            <a:ext cx="1497659" cy="405507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4B807AA0-AA91-B892-0BA2-1A6BFD82D92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744450" y="7613008"/>
            <a:ext cx="1192640" cy="429387"/>
          </a:xfrm>
          <a:prstGeom prst="rect">
            <a:avLst/>
          </a:prstGeom>
        </p:spPr>
      </p:pic>
      <p:pic>
        <p:nvPicPr>
          <p:cNvPr id="37" name="Grafik 36" descr="Ein Bild, das Pfeil enthält.&#10;&#10;Automatisch generierte Beschreibung">
            <a:extLst>
              <a:ext uri="{FF2B5EF4-FFF2-40B4-BE49-F238E27FC236}">
                <a16:creationId xmlns:a16="http://schemas.microsoft.com/office/drawing/2014/main" id="{EFC59ED8-46EF-D149-49B5-A71C4FA3BCF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705673" y="8190865"/>
            <a:ext cx="1192640" cy="429387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6F53A7F0-4B01-CAF3-31B3-A679ED54736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54624" y="3912259"/>
            <a:ext cx="785109" cy="1008000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824410B8-C3FE-0BF1-7604-486E1BA97DCB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422049" y="1323094"/>
            <a:ext cx="647594" cy="619960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DF28726C-2572-9FE1-E971-358A79A0209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772640" y="1854624"/>
            <a:ext cx="639117" cy="611845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79D010A4-7E31-3AD6-36FD-789CD06A679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21872" y="2649465"/>
            <a:ext cx="986471" cy="1008000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B8F31522-1602-9508-9C81-3D446BBCB6F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627518" y="2649465"/>
            <a:ext cx="1478288" cy="1008000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26AB67FC-E6CD-0C64-9B6B-EEF001EF203C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667655" y="5188330"/>
            <a:ext cx="610326" cy="1008000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E879BA2D-6F24-FF1C-53F3-54794EBF3F9D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610865" y="3922774"/>
            <a:ext cx="610326" cy="1008000"/>
          </a:xfrm>
          <a:prstGeom prst="rect">
            <a:avLst/>
          </a:prstGeom>
        </p:spPr>
      </p:pic>
      <p:pic>
        <p:nvPicPr>
          <p:cNvPr id="53" name="Grafik 52" descr="Ein Bild, das Text, Axt, Silhouette enthält.&#10;&#10;Automatisch generierte Beschreibung">
            <a:extLst>
              <a:ext uri="{FF2B5EF4-FFF2-40B4-BE49-F238E27FC236}">
                <a16:creationId xmlns:a16="http://schemas.microsoft.com/office/drawing/2014/main" id="{6C47759D-5FAD-DC30-8204-842B5004F2AF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712944" y="7736502"/>
            <a:ext cx="1486357" cy="908726"/>
          </a:xfrm>
          <a:prstGeom prst="rect">
            <a:avLst/>
          </a:prstGeom>
        </p:spPr>
      </p:pic>
      <p:pic>
        <p:nvPicPr>
          <p:cNvPr id="55" name="Grafik 54" descr="Ein Bild, das Axt, Silhouette, Vektorgrafiken enthält.&#10;&#10;Automatisch generierte Beschreibung">
            <a:extLst>
              <a:ext uri="{FF2B5EF4-FFF2-40B4-BE49-F238E27FC236}">
                <a16:creationId xmlns:a16="http://schemas.microsoft.com/office/drawing/2014/main" id="{A84ECB0C-92CD-BA2B-5488-8ACEAC9D44FF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267817" y="7666099"/>
            <a:ext cx="1488828" cy="1008000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8B4113CA-E49C-10E1-E56E-B6676682D4C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469347" y="5159312"/>
            <a:ext cx="1085756" cy="1008000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8E30DDBE-27F7-9931-2A0A-5E777DFCA58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6450789" y="3868228"/>
            <a:ext cx="1085756" cy="1008000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F0E41E3A-905B-A8B5-BCC9-7C35C36CDC1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54943" y="1364486"/>
            <a:ext cx="1045901" cy="1008000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F2D8834B-B9A3-4A90-8F49-44F8553711D5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825483" y="5417843"/>
            <a:ext cx="1131035" cy="624019"/>
          </a:xfrm>
          <a:prstGeom prst="rect">
            <a:avLst/>
          </a:prstGeom>
        </p:spPr>
      </p:pic>
      <p:pic>
        <p:nvPicPr>
          <p:cNvPr id="67" name="Grafik 66">
            <a:extLst>
              <a:ext uri="{FF2B5EF4-FFF2-40B4-BE49-F238E27FC236}">
                <a16:creationId xmlns:a16="http://schemas.microsoft.com/office/drawing/2014/main" id="{081C528E-1E57-5C59-250D-5E3B5FF7CD2F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78850" y="6438581"/>
            <a:ext cx="736656" cy="1008000"/>
          </a:xfrm>
          <a:prstGeom prst="rect">
            <a:avLst/>
          </a:prstGeom>
        </p:spPr>
      </p:pic>
      <p:pic>
        <p:nvPicPr>
          <p:cNvPr id="69" name="Grafik 68">
            <a:extLst>
              <a:ext uri="{FF2B5EF4-FFF2-40B4-BE49-F238E27FC236}">
                <a16:creationId xmlns:a16="http://schemas.microsoft.com/office/drawing/2014/main" id="{41F4FF52-0045-F9CB-597E-4E3B88FB4AFA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5092199" y="5167246"/>
            <a:ext cx="901836" cy="1008000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44972198-BE80-F520-0B0D-5F13355A8B45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39116" y="3881971"/>
            <a:ext cx="901836" cy="1008000"/>
          </a:xfrm>
          <a:prstGeom prst="rect">
            <a:avLst/>
          </a:prstGeom>
        </p:spPr>
      </p:pic>
      <p:pic>
        <p:nvPicPr>
          <p:cNvPr id="73" name="Grafik 72">
            <a:extLst>
              <a:ext uri="{FF2B5EF4-FFF2-40B4-BE49-F238E27FC236}">
                <a16:creationId xmlns:a16="http://schemas.microsoft.com/office/drawing/2014/main" id="{5521B26B-1EEE-8423-3CA2-0516ED8DC02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44706" y="5188330"/>
            <a:ext cx="999818" cy="1008000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126246D2-467D-0A11-AC03-B70ACD3EF0C1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1923106" y="3947982"/>
            <a:ext cx="835328" cy="1008000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495576F3-905A-213C-1EC6-5FBA3A9353C7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876202" y="6360298"/>
            <a:ext cx="1108481" cy="1008000"/>
          </a:xfrm>
          <a:prstGeom prst="rect">
            <a:avLst/>
          </a:prstGeom>
        </p:spPr>
      </p:pic>
      <p:pic>
        <p:nvPicPr>
          <p:cNvPr id="81" name="Grafik 80">
            <a:extLst>
              <a:ext uri="{FF2B5EF4-FFF2-40B4-BE49-F238E27FC236}">
                <a16:creationId xmlns:a16="http://schemas.microsoft.com/office/drawing/2014/main" id="{10206FEC-1C85-40B2-6F57-A7E3E9EE528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874106" y="172085"/>
            <a:ext cx="1102087" cy="1008000"/>
          </a:xfrm>
          <a:prstGeom prst="rect">
            <a:avLst/>
          </a:prstGeom>
        </p:spPr>
      </p:pic>
      <p:pic>
        <p:nvPicPr>
          <p:cNvPr id="83" name="Grafik 82">
            <a:extLst>
              <a:ext uri="{FF2B5EF4-FFF2-40B4-BE49-F238E27FC236}">
                <a16:creationId xmlns:a16="http://schemas.microsoft.com/office/drawing/2014/main" id="{6C695485-4752-9AAD-D507-4BF4566B50FB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826506" y="1446080"/>
            <a:ext cx="1013793" cy="1008000"/>
          </a:xfrm>
          <a:prstGeom prst="rect">
            <a:avLst/>
          </a:prstGeom>
        </p:spPr>
      </p:pic>
      <p:pic>
        <p:nvPicPr>
          <p:cNvPr id="85" name="Grafik 84">
            <a:extLst>
              <a:ext uri="{FF2B5EF4-FFF2-40B4-BE49-F238E27FC236}">
                <a16:creationId xmlns:a16="http://schemas.microsoft.com/office/drawing/2014/main" id="{E5C5E00C-505B-D21A-1837-32FE48B21BDD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399550" y="172085"/>
            <a:ext cx="1003567" cy="1008000"/>
          </a:xfrm>
          <a:prstGeom prst="rect">
            <a:avLst/>
          </a:prstGeom>
        </p:spPr>
      </p:pic>
      <p:pic>
        <p:nvPicPr>
          <p:cNvPr id="87" name="Grafik 86">
            <a:extLst>
              <a:ext uri="{FF2B5EF4-FFF2-40B4-BE49-F238E27FC236}">
                <a16:creationId xmlns:a16="http://schemas.microsoft.com/office/drawing/2014/main" id="{85B0F799-7B60-9DDD-A811-84D144F919E6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3436080" y="2597781"/>
            <a:ext cx="1008000" cy="1008000"/>
          </a:xfrm>
          <a:prstGeom prst="rect">
            <a:avLst/>
          </a:prstGeom>
        </p:spPr>
      </p:pic>
      <p:pic>
        <p:nvPicPr>
          <p:cNvPr id="89" name="Grafik 88">
            <a:extLst>
              <a:ext uri="{FF2B5EF4-FFF2-40B4-BE49-F238E27FC236}">
                <a16:creationId xmlns:a16="http://schemas.microsoft.com/office/drawing/2014/main" id="{97A2ADBA-D152-6A12-BA87-CDBF5DA0E0B5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6528545" y="2651437"/>
            <a:ext cx="1008000" cy="1008000"/>
          </a:xfrm>
          <a:prstGeom prst="rect">
            <a:avLst/>
          </a:prstGeom>
        </p:spPr>
      </p:pic>
      <p:pic>
        <p:nvPicPr>
          <p:cNvPr id="91" name="Grafik 90">
            <a:extLst>
              <a:ext uri="{FF2B5EF4-FFF2-40B4-BE49-F238E27FC236}">
                <a16:creationId xmlns:a16="http://schemas.microsoft.com/office/drawing/2014/main" id="{2DD4E6DD-9108-A519-8F6A-06AD52294C76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4986035" y="2617593"/>
            <a:ext cx="1008000" cy="1008000"/>
          </a:xfrm>
          <a:prstGeom prst="rect">
            <a:avLst/>
          </a:prstGeom>
        </p:spPr>
      </p:pic>
      <p:pic>
        <p:nvPicPr>
          <p:cNvPr id="93" name="Grafik 92">
            <a:extLst>
              <a:ext uri="{FF2B5EF4-FFF2-40B4-BE49-F238E27FC236}">
                <a16:creationId xmlns:a16="http://schemas.microsoft.com/office/drawing/2014/main" id="{65A43EC0-8641-6091-0D34-FCF8764147C4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254208" y="1384817"/>
            <a:ext cx="1008000" cy="1008000"/>
          </a:xfrm>
          <a:prstGeom prst="rect">
            <a:avLst/>
          </a:prstGeom>
        </p:spPr>
      </p:pic>
      <p:pic>
        <p:nvPicPr>
          <p:cNvPr id="95" name="Grafik 94">
            <a:extLst>
              <a:ext uri="{FF2B5EF4-FFF2-40B4-BE49-F238E27FC236}">
                <a16:creationId xmlns:a16="http://schemas.microsoft.com/office/drawing/2014/main" id="{357741C9-549C-1BA7-0C5B-2669F851817A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1853170" y="172085"/>
            <a:ext cx="897647" cy="1008000"/>
          </a:xfrm>
          <a:prstGeom prst="rect">
            <a:avLst/>
          </a:prstGeom>
        </p:spPr>
      </p:pic>
      <p:pic>
        <p:nvPicPr>
          <p:cNvPr id="97" name="Grafik 96">
            <a:extLst>
              <a:ext uri="{FF2B5EF4-FFF2-40B4-BE49-F238E27FC236}">
                <a16:creationId xmlns:a16="http://schemas.microsoft.com/office/drawing/2014/main" id="{2FE9B76A-47C8-E0FF-7722-381FE8AEEA99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228583" y="294521"/>
            <a:ext cx="897647" cy="1008000"/>
          </a:xfrm>
          <a:prstGeom prst="rect">
            <a:avLst/>
          </a:prstGeom>
        </p:spPr>
      </p:pic>
      <p:pic>
        <p:nvPicPr>
          <p:cNvPr id="99" name="Grafik 98">
            <a:extLst>
              <a:ext uri="{FF2B5EF4-FFF2-40B4-BE49-F238E27FC236}">
                <a16:creationId xmlns:a16="http://schemas.microsoft.com/office/drawing/2014/main" id="{25DC7C22-4274-0F66-E3E7-94F1E052C4DE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6332400" y="172085"/>
            <a:ext cx="1440000" cy="1008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7F1BA651-D151-5568-995B-5027BA35674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86138" y="6808183"/>
            <a:ext cx="1295694" cy="273047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E48E832-3B3C-4C16-2FFC-ABE4A1390BF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64285" y="7129199"/>
            <a:ext cx="1380633" cy="29094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E44B1BA-2035-7AB1-33D0-4932A101D710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3463272" y="8971100"/>
            <a:ext cx="953616" cy="88572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143E82F-F772-0A63-FD5F-A142950DB866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5241809" y="8882980"/>
            <a:ext cx="315505" cy="99505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1B3CA9CB-2A6D-93A6-C41F-939AFE6C109B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 flipH="1">
            <a:off x="6887539" y="8919969"/>
            <a:ext cx="315505" cy="995055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85C34F10-8A13-1049-9B0C-80E21FFF6B5B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6411437" y="1384301"/>
            <a:ext cx="1281926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214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B8334164-86C9-105A-F501-9B0784C65B03}"/>
              </a:ext>
            </a:extLst>
          </p:cNvPr>
          <p:cNvSpPr/>
          <p:nvPr/>
        </p:nvSpPr>
        <p:spPr>
          <a:xfrm>
            <a:off x="401427" y="242657"/>
            <a:ext cx="6934032" cy="1708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de-DE">
                <a:cs typeface="Calibri"/>
              </a:rPr>
              <a:t>SELBST ERSTELLTE (LH)</a:t>
            </a:r>
            <a:endParaRPr lang="de-DE"/>
          </a:p>
        </p:txBody>
      </p:sp>
      <p:pic>
        <p:nvPicPr>
          <p:cNvPr id="8" name="Grafik 8">
            <a:extLst>
              <a:ext uri="{FF2B5EF4-FFF2-40B4-BE49-F238E27FC236}">
                <a16:creationId xmlns:a16="http://schemas.microsoft.com/office/drawing/2014/main" id="{6FC42879-8587-CBA6-A1D9-70531C333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47" y="2659880"/>
            <a:ext cx="1240958" cy="970811"/>
          </a:xfrm>
          <a:prstGeom prst="rect">
            <a:avLst/>
          </a:prstGeom>
        </p:spPr>
      </p:pic>
      <p:pic>
        <p:nvPicPr>
          <p:cNvPr id="9" name="Grafik 9" descr="Ein Bild, das Text enthält.&#10;&#10;Beschreibung automatisch generiert.">
            <a:extLst>
              <a:ext uri="{FF2B5EF4-FFF2-40B4-BE49-F238E27FC236}">
                <a16:creationId xmlns:a16="http://schemas.microsoft.com/office/drawing/2014/main" id="{F110034D-416F-A8C4-C16C-374F9FBDA2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705" y="2414264"/>
            <a:ext cx="1538018" cy="1535281"/>
          </a:xfrm>
          <a:prstGeom prst="rect">
            <a:avLst/>
          </a:prstGeom>
        </p:spPr>
      </p:pic>
      <p:pic>
        <p:nvPicPr>
          <p:cNvPr id="10" name="Grafik 10" descr="Ein Bild, das Text enthält.&#10;&#10;Beschreibung automatisch generiert.">
            <a:extLst>
              <a:ext uri="{FF2B5EF4-FFF2-40B4-BE49-F238E27FC236}">
                <a16:creationId xmlns:a16="http://schemas.microsoft.com/office/drawing/2014/main" id="{6EC38B89-2C88-1959-D429-122AD6DB94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8489" y="2462629"/>
            <a:ext cx="1866893" cy="1373450"/>
          </a:xfrm>
          <a:prstGeom prst="rect">
            <a:avLst/>
          </a:prstGeom>
        </p:spPr>
      </p:pic>
      <p:pic>
        <p:nvPicPr>
          <p:cNvPr id="11" name="Grafik 11" descr="Ein Bild, das Text enthält.&#10;&#10;Beschreibung automatisch generiert.">
            <a:extLst>
              <a:ext uri="{FF2B5EF4-FFF2-40B4-BE49-F238E27FC236}">
                <a16:creationId xmlns:a16="http://schemas.microsoft.com/office/drawing/2014/main" id="{2006FBA8-278E-D796-D33C-C8CB40FDD4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4872" y="2775567"/>
            <a:ext cx="1263524" cy="731299"/>
          </a:xfrm>
          <a:prstGeom prst="rect">
            <a:avLst/>
          </a:prstGeom>
        </p:spPr>
      </p:pic>
      <p:pic>
        <p:nvPicPr>
          <p:cNvPr id="12" name="Grafik 12" descr="Ein Bild, das Text, Licht enthält.&#10;&#10;Beschreibung automatisch generiert.">
            <a:extLst>
              <a:ext uri="{FF2B5EF4-FFF2-40B4-BE49-F238E27FC236}">
                <a16:creationId xmlns:a16="http://schemas.microsoft.com/office/drawing/2014/main" id="{12DC43A7-FAFA-0351-E234-D61B3E6F33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0126" y="2387816"/>
            <a:ext cx="1403361" cy="1514938"/>
          </a:xfrm>
          <a:prstGeom prst="rect">
            <a:avLst/>
          </a:prstGeom>
        </p:spPr>
      </p:pic>
      <p:pic>
        <p:nvPicPr>
          <p:cNvPr id="6" name="Grafik 6" descr="Ein Bild, das Pfeil enthält.&#10;&#10;Beschreibung automatisch generiert.">
            <a:extLst>
              <a:ext uri="{FF2B5EF4-FFF2-40B4-BE49-F238E27FC236}">
                <a16:creationId xmlns:a16="http://schemas.microsoft.com/office/drawing/2014/main" id="{69F475A6-E8DB-9AFC-A3C2-A28FD6AEFA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9884" y="4803725"/>
            <a:ext cx="1703295" cy="1721224"/>
          </a:xfrm>
          <a:prstGeom prst="rect">
            <a:avLst/>
          </a:prstGeom>
        </p:spPr>
      </p:pic>
      <p:pic>
        <p:nvPicPr>
          <p:cNvPr id="4" name="Grafik 6">
            <a:extLst>
              <a:ext uri="{FF2B5EF4-FFF2-40B4-BE49-F238E27FC236}">
                <a16:creationId xmlns:a16="http://schemas.microsoft.com/office/drawing/2014/main" id="{88160ED6-B77B-F513-9877-1963247546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04287" y="3789979"/>
            <a:ext cx="1278507" cy="1241487"/>
          </a:xfrm>
          <a:prstGeom prst="rect">
            <a:avLst/>
          </a:prstGeom>
        </p:spPr>
      </p:pic>
      <p:pic>
        <p:nvPicPr>
          <p:cNvPr id="14" name="Grafik 14" descr="Ein Bild, das Text enthält.&#10;&#10;Beschreibung automatisch generiert.">
            <a:extLst>
              <a:ext uri="{FF2B5EF4-FFF2-40B4-BE49-F238E27FC236}">
                <a16:creationId xmlns:a16="http://schemas.microsoft.com/office/drawing/2014/main" id="{AD219829-B1EF-52DA-A230-AFAB20E7410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1035" y="5087638"/>
            <a:ext cx="1078042" cy="1124730"/>
          </a:xfrm>
          <a:prstGeom prst="rect">
            <a:avLst/>
          </a:prstGeom>
        </p:spPr>
      </p:pic>
      <p:pic>
        <p:nvPicPr>
          <p:cNvPr id="16" name="Grafik 16">
            <a:extLst>
              <a:ext uri="{FF2B5EF4-FFF2-40B4-BE49-F238E27FC236}">
                <a16:creationId xmlns:a16="http://schemas.microsoft.com/office/drawing/2014/main" id="{834F81FF-350D-5512-5D52-A05E30E31F0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84986" y="4759699"/>
            <a:ext cx="1864768" cy="1864311"/>
          </a:xfrm>
          <a:prstGeom prst="rect">
            <a:avLst/>
          </a:prstGeom>
        </p:spPr>
      </p:pic>
      <p:pic>
        <p:nvPicPr>
          <p:cNvPr id="17" name="Grafik 17" descr="Ein Bild, das Pfeil enthält.&#10;&#10;Beschreibung automatisch generiert.">
            <a:extLst>
              <a:ext uri="{FF2B5EF4-FFF2-40B4-BE49-F238E27FC236}">
                <a16:creationId xmlns:a16="http://schemas.microsoft.com/office/drawing/2014/main" id="{A35C17FF-9E9A-5CE7-B611-C75367CC19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10596" y="4843404"/>
            <a:ext cx="1725227" cy="1696903"/>
          </a:xfrm>
          <a:prstGeom prst="rect">
            <a:avLst/>
          </a:prstGeom>
        </p:spPr>
      </p:pic>
      <p:pic>
        <p:nvPicPr>
          <p:cNvPr id="19" name="Grafik 19">
            <a:extLst>
              <a:ext uri="{FF2B5EF4-FFF2-40B4-BE49-F238E27FC236}">
                <a16:creationId xmlns:a16="http://schemas.microsoft.com/office/drawing/2014/main" id="{50F329FC-EA52-6515-76F5-96435512BE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78522" y="3906751"/>
            <a:ext cx="1045403" cy="1031197"/>
          </a:xfrm>
          <a:prstGeom prst="rect">
            <a:avLst/>
          </a:prstGeom>
        </p:spPr>
      </p:pic>
      <p:pic>
        <p:nvPicPr>
          <p:cNvPr id="18" name="Grafik 19" descr="Ein Bild, das Gerät, Messanzeige, Anzeige enthält.&#10;&#10;Beschreibung automatisch generiert.">
            <a:extLst>
              <a:ext uri="{FF2B5EF4-FFF2-40B4-BE49-F238E27FC236}">
                <a16:creationId xmlns:a16="http://schemas.microsoft.com/office/drawing/2014/main" id="{C1A75C1C-A9B7-F635-4BCC-87770E6A2CA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82658" y="5036122"/>
            <a:ext cx="1288303" cy="1269612"/>
          </a:xfrm>
          <a:prstGeom prst="rect">
            <a:avLst/>
          </a:prstGeom>
        </p:spPr>
      </p:pic>
      <p:pic>
        <p:nvPicPr>
          <p:cNvPr id="24" name="Grafik 24" descr="Ein Bild, das Text enthält.&#10;&#10;Beschreibung automatisch generiert.">
            <a:extLst>
              <a:ext uri="{FF2B5EF4-FFF2-40B4-BE49-F238E27FC236}">
                <a16:creationId xmlns:a16="http://schemas.microsoft.com/office/drawing/2014/main" id="{DB4A19F1-76C9-2C11-656F-86E718BFC29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88848" y="6057459"/>
            <a:ext cx="1809661" cy="1783256"/>
          </a:xfrm>
          <a:prstGeom prst="rect">
            <a:avLst/>
          </a:prstGeom>
        </p:spPr>
      </p:pic>
      <p:pic>
        <p:nvPicPr>
          <p:cNvPr id="21" name="Grafik 22" descr="Ein Bild, das Gerät, Messanzeige enthält.&#10;&#10;Beschreibung automatisch generiert.">
            <a:extLst>
              <a:ext uri="{FF2B5EF4-FFF2-40B4-BE49-F238E27FC236}">
                <a16:creationId xmlns:a16="http://schemas.microsoft.com/office/drawing/2014/main" id="{12C4E7FE-0909-CE27-639E-F4C9654FA47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77874" y="6310392"/>
            <a:ext cx="1236914" cy="1260087"/>
          </a:xfrm>
          <a:prstGeom prst="rect">
            <a:avLst/>
          </a:prstGeom>
        </p:spPr>
      </p:pic>
      <p:pic>
        <p:nvPicPr>
          <p:cNvPr id="20" name="Grafik 24" descr="Ein Bild, das Text, Gerät, Anzeige, Messanzeige enthält.&#10;&#10;Beschreibung automatisch generiert.">
            <a:extLst>
              <a:ext uri="{FF2B5EF4-FFF2-40B4-BE49-F238E27FC236}">
                <a16:creationId xmlns:a16="http://schemas.microsoft.com/office/drawing/2014/main" id="{5837AFD2-1481-9A76-C3B3-B2924000F9D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977681" y="6453266"/>
            <a:ext cx="1070232" cy="1225448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714A29E-F054-1A1D-6F99-1B95CBBB87E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491226" y="6453266"/>
            <a:ext cx="993136" cy="796150"/>
          </a:xfrm>
          <a:prstGeom prst="rect">
            <a:avLst/>
          </a:prstGeom>
        </p:spPr>
      </p:pic>
      <p:pic>
        <p:nvPicPr>
          <p:cNvPr id="27" name="Grafik 27" descr="Ein Bild, das Text, Verkehrsampel, schwarz, Vektorgrafiken enthält.&#10;&#10;Beschreibung automatisch generiert.">
            <a:extLst>
              <a:ext uri="{FF2B5EF4-FFF2-40B4-BE49-F238E27FC236}">
                <a16:creationId xmlns:a16="http://schemas.microsoft.com/office/drawing/2014/main" id="{506E44A3-B362-D148-11E7-5F0752EF786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525288" y="6855465"/>
            <a:ext cx="2743498" cy="2743200"/>
          </a:xfrm>
          <a:prstGeom prst="rect">
            <a:avLst/>
          </a:prstGeom>
        </p:spPr>
      </p:pic>
      <p:pic>
        <p:nvPicPr>
          <p:cNvPr id="25" name="Grafik 27" descr="Ein Bild, das Text, ClipArt, Screenshot enthält.&#10;&#10;Beschreibung automatisch generiert.">
            <a:extLst>
              <a:ext uri="{FF2B5EF4-FFF2-40B4-BE49-F238E27FC236}">
                <a16:creationId xmlns:a16="http://schemas.microsoft.com/office/drawing/2014/main" id="{B29E36BF-8A7C-97E3-82F3-9F6E1FE4CC3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780576" y="6325762"/>
            <a:ext cx="1181228" cy="1181100"/>
          </a:xfrm>
          <a:prstGeom prst="rect">
            <a:avLst/>
          </a:prstGeom>
        </p:spPr>
      </p:pic>
      <p:pic>
        <p:nvPicPr>
          <p:cNvPr id="28" name="Grafik 28">
            <a:extLst>
              <a:ext uri="{FF2B5EF4-FFF2-40B4-BE49-F238E27FC236}">
                <a16:creationId xmlns:a16="http://schemas.microsoft.com/office/drawing/2014/main" id="{8875E921-B4AD-5EC0-C525-7128CDAD551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604986" y="7379199"/>
            <a:ext cx="1536305" cy="1563830"/>
          </a:xfrm>
          <a:prstGeom prst="rect">
            <a:avLst/>
          </a:prstGeom>
        </p:spPr>
      </p:pic>
      <p:pic>
        <p:nvPicPr>
          <p:cNvPr id="29" name="Grafik 29" descr="Ein Bild, das Text enthält.&#10;&#10;Beschreibung automatisch generiert.">
            <a:extLst>
              <a:ext uri="{FF2B5EF4-FFF2-40B4-BE49-F238E27FC236}">
                <a16:creationId xmlns:a16="http://schemas.microsoft.com/office/drawing/2014/main" id="{B747323E-A158-7DC9-F275-13F1CB0EC44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073530" y="6994355"/>
            <a:ext cx="1724922" cy="2082408"/>
          </a:xfrm>
          <a:prstGeom prst="rect">
            <a:avLst/>
          </a:prstGeom>
        </p:spPr>
      </p:pic>
      <p:pic>
        <p:nvPicPr>
          <p:cNvPr id="3" name="Grafik 6" descr="Ein Bild, das Text, ClipArt enthält.&#10;&#10;Beschreibung automatisch generiert.">
            <a:extLst>
              <a:ext uri="{FF2B5EF4-FFF2-40B4-BE49-F238E27FC236}">
                <a16:creationId xmlns:a16="http://schemas.microsoft.com/office/drawing/2014/main" id="{7B1D0799-3970-BD96-37BF-5689ED52BFED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357427" y="6414604"/>
            <a:ext cx="1095583" cy="1152156"/>
          </a:xfrm>
          <a:prstGeom prst="rect">
            <a:avLst/>
          </a:prstGeom>
        </p:spPr>
      </p:pic>
      <p:pic>
        <p:nvPicPr>
          <p:cNvPr id="7" name="Grafik 21" descr="Ein Bild, das Text, dunkel enthält.&#10;&#10;Beschreibung automatisch generiert.">
            <a:extLst>
              <a:ext uri="{FF2B5EF4-FFF2-40B4-BE49-F238E27FC236}">
                <a16:creationId xmlns:a16="http://schemas.microsoft.com/office/drawing/2014/main" id="{0F7E0A34-9A6A-0A63-0E2C-7D7AC4AB3DC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58290" y="3331179"/>
            <a:ext cx="1943311" cy="2057400"/>
          </a:xfrm>
          <a:prstGeom prst="rect">
            <a:avLst/>
          </a:prstGeom>
        </p:spPr>
      </p:pic>
      <p:pic>
        <p:nvPicPr>
          <p:cNvPr id="23" name="Grafik 29" descr="Ein Bild, das rot, Gerät, Licht, Messanzeige enthält.&#10;&#10;Beschreibung automatisch generiert.">
            <a:extLst>
              <a:ext uri="{FF2B5EF4-FFF2-40B4-BE49-F238E27FC236}">
                <a16:creationId xmlns:a16="http://schemas.microsoft.com/office/drawing/2014/main" id="{AA12B6BD-AF18-EB62-74EA-0CCA3B53B69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141871" y="4243255"/>
            <a:ext cx="2743498" cy="2743200"/>
          </a:xfrm>
          <a:prstGeom prst="rect">
            <a:avLst/>
          </a:prstGeom>
        </p:spPr>
      </p:pic>
      <p:pic>
        <p:nvPicPr>
          <p:cNvPr id="32" name="Grafik 32">
            <a:extLst>
              <a:ext uri="{FF2B5EF4-FFF2-40B4-BE49-F238E27FC236}">
                <a16:creationId xmlns:a16="http://schemas.microsoft.com/office/drawing/2014/main" id="{A588301E-B523-C09D-F42C-6F1144BCBA1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811486" y="7571244"/>
            <a:ext cx="1238048" cy="1172977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32F435E2-5E8F-8239-F736-7A214C7BAA80}"/>
              </a:ext>
            </a:extLst>
          </p:cNvPr>
          <p:cNvGrpSpPr/>
          <p:nvPr/>
        </p:nvGrpSpPr>
        <p:grpSpPr>
          <a:xfrm>
            <a:off x="304877" y="4085810"/>
            <a:ext cx="941490" cy="721977"/>
            <a:chOff x="304877" y="4085810"/>
            <a:chExt cx="1962150" cy="1504950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854B1034-AE85-8FFB-B439-8436B1D70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04877" y="4085810"/>
              <a:ext cx="1962150" cy="1504950"/>
            </a:xfrm>
            <a:prstGeom prst="rect">
              <a:avLst/>
            </a:prstGeom>
          </p:spPr>
        </p:pic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E0CA28F5-FF6C-267C-6DC4-8DD8E2514E56}"/>
                </a:ext>
              </a:extLst>
            </p:cNvPr>
            <p:cNvSpPr/>
            <p:nvPr/>
          </p:nvSpPr>
          <p:spPr>
            <a:xfrm>
              <a:off x="536652" y="4330285"/>
              <a:ext cx="889000" cy="711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 rtl="0">
                <a:defRPr lang="de-de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/>
            </a:p>
          </p:txBody>
        </p:sp>
        <p:pic>
          <p:nvPicPr>
            <p:cNvPr id="34" name="Grafik 33" descr="Ein Bild, das Text, ClipArt enthält.&#10;&#10;Automatisch generierte Beschreibung">
              <a:extLst>
                <a:ext uri="{FF2B5EF4-FFF2-40B4-BE49-F238E27FC236}">
                  <a16:creationId xmlns:a16="http://schemas.microsoft.com/office/drawing/2014/main" id="{1F986F8E-E381-7568-34C2-1F877963E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 flipH="1">
              <a:off x="537219" y="4564466"/>
              <a:ext cx="836060" cy="381629"/>
            </a:xfrm>
            <a:prstGeom prst="rect">
              <a:avLst/>
            </a:prstGeom>
          </p:spPr>
        </p:pic>
      </p:grpSp>
      <p:pic>
        <p:nvPicPr>
          <p:cNvPr id="22" name="Grafik 29" descr="Ein Bild, das Text, ClipArt enthält.&#10;&#10;Beschreibung automatisch generiert.">
            <a:extLst>
              <a:ext uri="{FF2B5EF4-FFF2-40B4-BE49-F238E27FC236}">
                <a16:creationId xmlns:a16="http://schemas.microsoft.com/office/drawing/2014/main" id="{3979352C-AA99-BE6E-F53F-0D8AF0FC1F69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493954" y="7662545"/>
            <a:ext cx="1288977" cy="871583"/>
          </a:xfrm>
          <a:prstGeom prst="rect">
            <a:avLst/>
          </a:prstGeom>
        </p:spPr>
      </p:pic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95BBE857-7FAC-1843-A1FA-EEB570A30A2B}"/>
              </a:ext>
            </a:extLst>
          </p:cNvPr>
          <p:cNvGrpSpPr/>
          <p:nvPr/>
        </p:nvGrpSpPr>
        <p:grpSpPr>
          <a:xfrm>
            <a:off x="857750" y="3897131"/>
            <a:ext cx="2234382" cy="1141495"/>
            <a:chOff x="9288183" y="4082696"/>
            <a:chExt cx="2234382" cy="1141495"/>
          </a:xfrm>
        </p:grpSpPr>
        <p:pic>
          <p:nvPicPr>
            <p:cNvPr id="36" name="Grafik 35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08D8537F-9841-9442-8964-BBD13C645B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9"/>
            <a:srcRect t="51986"/>
            <a:stretch/>
          </p:blipFill>
          <p:spPr>
            <a:xfrm>
              <a:off x="9288183" y="4082696"/>
              <a:ext cx="2045258" cy="1141495"/>
            </a:xfrm>
            <a:prstGeom prst="rect">
              <a:avLst/>
            </a:prstGeom>
          </p:spPr>
        </p:pic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DE4FAF27-BDFE-6F47-91A7-1D3B0DB90F71}"/>
                </a:ext>
              </a:extLst>
            </p:cNvPr>
            <p:cNvSpPr/>
            <p:nvPr/>
          </p:nvSpPr>
          <p:spPr>
            <a:xfrm rot="788959">
              <a:off x="10533887" y="4359858"/>
              <a:ext cx="577901" cy="1316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E783AC71-2C15-A54B-85E1-2204E52E6F9B}"/>
                </a:ext>
              </a:extLst>
            </p:cNvPr>
            <p:cNvSpPr txBox="1"/>
            <p:nvPr/>
          </p:nvSpPr>
          <p:spPr>
            <a:xfrm rot="811487">
              <a:off x="10505752" y="4363418"/>
              <a:ext cx="10168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900" dirty="0">
                  <a:solidFill>
                    <a:srgbClr val="E30613"/>
                  </a:solidFill>
                  <a:latin typeface="Arial Nova" panose="020B0504020202020204" pitchFamily="34" charset="0"/>
                </a:rPr>
                <a:t>Patent</a:t>
              </a:r>
            </a:p>
          </p:txBody>
        </p:sp>
      </p:grpSp>
      <p:grpSp>
        <p:nvGrpSpPr>
          <p:cNvPr id="86" name="Gruppieren 85">
            <a:extLst>
              <a:ext uri="{FF2B5EF4-FFF2-40B4-BE49-F238E27FC236}">
                <a16:creationId xmlns:a16="http://schemas.microsoft.com/office/drawing/2014/main" id="{B592AD65-1857-EF48-9E6C-462D26601260}"/>
              </a:ext>
            </a:extLst>
          </p:cNvPr>
          <p:cNvGrpSpPr>
            <a:grpSpLocks noChangeAspect="1"/>
          </p:cNvGrpSpPr>
          <p:nvPr/>
        </p:nvGrpSpPr>
        <p:grpSpPr>
          <a:xfrm>
            <a:off x="215205" y="8892069"/>
            <a:ext cx="1120833" cy="1120833"/>
            <a:chOff x="7864958" y="4738782"/>
            <a:chExt cx="1120833" cy="1120833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56431EDB-6F60-4046-B5E4-7CC651D76063}"/>
                    </a:ext>
                  </a:extLst>
                </p14:cNvPr>
                <p14:cNvContentPartPr/>
                <p14:nvPr/>
              </p14:nvContentPartPr>
              <p14:xfrm>
                <a:off x="8034205" y="5407540"/>
                <a:ext cx="40320" cy="41400"/>
              </p14:xfrm>
            </p:contentPart>
          </mc:Choice>
          <mc:Fallback xmlns=""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56431EDB-6F60-4046-B5E4-7CC651D76063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7998205" y="5371900"/>
                  <a:ext cx="111960" cy="11304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88" name="Gruppieren 87">
              <a:extLst>
                <a:ext uri="{FF2B5EF4-FFF2-40B4-BE49-F238E27FC236}">
                  <a16:creationId xmlns:a16="http://schemas.microsoft.com/office/drawing/2014/main" id="{D842592F-5687-B14E-A9F1-B2663144E967}"/>
                </a:ext>
              </a:extLst>
            </p:cNvPr>
            <p:cNvGrpSpPr/>
            <p:nvPr/>
          </p:nvGrpSpPr>
          <p:grpSpPr>
            <a:xfrm>
              <a:off x="8765725" y="5399260"/>
              <a:ext cx="48240" cy="47160"/>
              <a:chOff x="8765725" y="5399260"/>
              <a:chExt cx="48240" cy="471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32">
                <p14:nvContentPartPr>
                  <p14:cNvPr id="130" name="Freihand 129">
                    <a:extLst>
                      <a:ext uri="{FF2B5EF4-FFF2-40B4-BE49-F238E27FC236}">
                        <a16:creationId xmlns:a16="http://schemas.microsoft.com/office/drawing/2014/main" id="{39B318EF-9A12-1845-A2F7-B9B54CCC657F}"/>
                      </a:ext>
                    </a:extLst>
                  </p14:cNvPr>
                  <p14:cNvContentPartPr/>
                  <p14:nvPr/>
                </p14:nvContentPartPr>
                <p14:xfrm>
                  <a:off x="8765725" y="5403220"/>
                  <a:ext cx="48240" cy="43200"/>
                </p14:xfrm>
              </p:contentPart>
            </mc:Choice>
            <mc:Fallback xmlns="">
              <p:pic>
                <p:nvPicPr>
                  <p:cNvPr id="130" name="Freihand 129">
                    <a:extLst>
                      <a:ext uri="{FF2B5EF4-FFF2-40B4-BE49-F238E27FC236}">
                        <a16:creationId xmlns:a16="http://schemas.microsoft.com/office/drawing/2014/main" id="{39B318EF-9A12-1845-A2F7-B9B54CCC657F}"/>
                      </a:ext>
                    </a:extLst>
                  </p:cNvPr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8729725" y="5367220"/>
                    <a:ext cx="119880" cy="1148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4">
                <p14:nvContentPartPr>
                  <p14:cNvPr id="131" name="Freihand 130">
                    <a:extLst>
                      <a:ext uri="{FF2B5EF4-FFF2-40B4-BE49-F238E27FC236}">
                        <a16:creationId xmlns:a16="http://schemas.microsoft.com/office/drawing/2014/main" id="{85A2479F-9E3A-6344-9A20-8B2026FFA47A}"/>
                      </a:ext>
                    </a:extLst>
                  </p14:cNvPr>
                  <p14:cNvContentPartPr/>
                  <p14:nvPr/>
                </p14:nvContentPartPr>
                <p14:xfrm>
                  <a:off x="8811085" y="5410060"/>
                  <a:ext cx="360" cy="360"/>
                </p14:xfrm>
              </p:contentPart>
            </mc:Choice>
            <mc:Fallback xmlns="">
              <p:pic>
                <p:nvPicPr>
                  <p:cNvPr id="131" name="Freihand 130">
                    <a:extLst>
                      <a:ext uri="{FF2B5EF4-FFF2-40B4-BE49-F238E27FC236}">
                        <a16:creationId xmlns:a16="http://schemas.microsoft.com/office/drawing/2014/main" id="{85A2479F-9E3A-6344-9A20-8B2026FFA47A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8775085" y="537442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6">
                <p14:nvContentPartPr>
                  <p14:cNvPr id="132" name="Freihand 131">
                    <a:extLst>
                      <a:ext uri="{FF2B5EF4-FFF2-40B4-BE49-F238E27FC236}">
                        <a16:creationId xmlns:a16="http://schemas.microsoft.com/office/drawing/2014/main" id="{F159FECC-FF9F-A74B-A3AF-2A9D5DE19ED4}"/>
                      </a:ext>
                    </a:extLst>
                  </p14:cNvPr>
                  <p14:cNvContentPartPr/>
                  <p14:nvPr/>
                </p14:nvContentPartPr>
                <p14:xfrm>
                  <a:off x="8788405" y="5399260"/>
                  <a:ext cx="360" cy="360"/>
                </p14:xfrm>
              </p:contentPart>
            </mc:Choice>
            <mc:Fallback xmlns="">
              <p:pic>
                <p:nvPicPr>
                  <p:cNvPr id="132" name="Freihand 131">
                    <a:extLst>
                      <a:ext uri="{FF2B5EF4-FFF2-40B4-BE49-F238E27FC236}">
                        <a16:creationId xmlns:a16="http://schemas.microsoft.com/office/drawing/2014/main" id="{F159FECC-FF9F-A74B-A3AF-2A9D5DE19ED4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8752765" y="536362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89" name="Gruppieren 88">
              <a:extLst>
                <a:ext uri="{FF2B5EF4-FFF2-40B4-BE49-F238E27FC236}">
                  <a16:creationId xmlns:a16="http://schemas.microsoft.com/office/drawing/2014/main" id="{3721AD5A-E940-2448-8702-2C9CEE64C5E3}"/>
                </a:ext>
              </a:extLst>
            </p:cNvPr>
            <p:cNvGrpSpPr/>
            <p:nvPr/>
          </p:nvGrpSpPr>
          <p:grpSpPr>
            <a:xfrm>
              <a:off x="8035645" y="5406460"/>
              <a:ext cx="42840" cy="36360"/>
              <a:chOff x="8035645" y="5406460"/>
              <a:chExt cx="42840" cy="363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37">
                <p14:nvContentPartPr>
                  <p14:cNvPr id="119" name="Freihand 118">
                    <a:extLst>
                      <a:ext uri="{FF2B5EF4-FFF2-40B4-BE49-F238E27FC236}">
                        <a16:creationId xmlns:a16="http://schemas.microsoft.com/office/drawing/2014/main" id="{C9162606-9540-8B47-9A25-B1D6877DB7BB}"/>
                      </a:ext>
                    </a:extLst>
                  </p14:cNvPr>
                  <p14:cNvContentPartPr/>
                  <p14:nvPr/>
                </p14:nvContentPartPr>
                <p14:xfrm>
                  <a:off x="8035645" y="5430580"/>
                  <a:ext cx="2520" cy="7200"/>
                </p14:xfrm>
              </p:contentPart>
            </mc:Choice>
            <mc:Fallback xmlns="">
              <p:pic>
                <p:nvPicPr>
                  <p:cNvPr id="119" name="Freihand 118">
                    <a:extLst>
                      <a:ext uri="{FF2B5EF4-FFF2-40B4-BE49-F238E27FC236}">
                        <a16:creationId xmlns:a16="http://schemas.microsoft.com/office/drawing/2014/main" id="{C9162606-9540-8B47-9A25-B1D6877DB7BB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7999645" y="5394940"/>
                    <a:ext cx="74160" cy="788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8">
                <p14:nvContentPartPr>
                  <p14:cNvPr id="120" name="Freihand 119">
                    <a:extLst>
                      <a:ext uri="{FF2B5EF4-FFF2-40B4-BE49-F238E27FC236}">
                        <a16:creationId xmlns:a16="http://schemas.microsoft.com/office/drawing/2014/main" id="{E2BC7A1A-C363-C34F-A380-75F0D64100D4}"/>
                      </a:ext>
                    </a:extLst>
                  </p14:cNvPr>
                  <p14:cNvContentPartPr/>
                  <p14:nvPr/>
                </p14:nvContentPartPr>
                <p14:xfrm>
                  <a:off x="8055805" y="5406460"/>
                  <a:ext cx="360" cy="360"/>
                </p14:xfrm>
              </p:contentPart>
            </mc:Choice>
            <mc:Fallback xmlns="">
              <p:pic>
                <p:nvPicPr>
                  <p:cNvPr id="120" name="Freihand 119">
                    <a:extLst>
                      <a:ext uri="{FF2B5EF4-FFF2-40B4-BE49-F238E27FC236}">
                        <a16:creationId xmlns:a16="http://schemas.microsoft.com/office/drawing/2014/main" id="{E2BC7A1A-C363-C34F-A380-75F0D64100D4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8020165" y="537046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9">
                <p14:nvContentPartPr>
                  <p14:cNvPr id="121" name="Freihand 120">
                    <a:extLst>
                      <a:ext uri="{FF2B5EF4-FFF2-40B4-BE49-F238E27FC236}">
                        <a16:creationId xmlns:a16="http://schemas.microsoft.com/office/drawing/2014/main" id="{D3AF684A-E2F5-6F4F-BC5A-F2C91DC2B1B4}"/>
                      </a:ext>
                    </a:extLst>
                  </p14:cNvPr>
                  <p14:cNvContentPartPr/>
                  <p14:nvPr/>
                </p14:nvContentPartPr>
                <p14:xfrm>
                  <a:off x="8070565" y="5415100"/>
                  <a:ext cx="360" cy="360"/>
                </p14:xfrm>
              </p:contentPart>
            </mc:Choice>
            <mc:Fallback xmlns="">
              <p:pic>
                <p:nvPicPr>
                  <p:cNvPr id="121" name="Freihand 120">
                    <a:extLst>
                      <a:ext uri="{FF2B5EF4-FFF2-40B4-BE49-F238E27FC236}">
                        <a16:creationId xmlns:a16="http://schemas.microsoft.com/office/drawing/2014/main" id="{D3AF684A-E2F5-6F4F-BC5A-F2C91DC2B1B4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8034565" y="537910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0">
                <p14:nvContentPartPr>
                  <p14:cNvPr id="122" name="Freihand 121">
                    <a:extLst>
                      <a:ext uri="{FF2B5EF4-FFF2-40B4-BE49-F238E27FC236}">
                        <a16:creationId xmlns:a16="http://schemas.microsoft.com/office/drawing/2014/main" id="{40EE569C-6BDE-AC44-B15E-70148617B7AF}"/>
                      </a:ext>
                    </a:extLst>
                  </p14:cNvPr>
                  <p14:cNvContentPartPr/>
                  <p14:nvPr/>
                </p14:nvContentPartPr>
                <p14:xfrm>
                  <a:off x="8074525" y="5417980"/>
                  <a:ext cx="360" cy="360"/>
                </p14:xfrm>
              </p:contentPart>
            </mc:Choice>
            <mc:Fallback xmlns="">
              <p:pic>
                <p:nvPicPr>
                  <p:cNvPr id="122" name="Freihand 121">
                    <a:extLst>
                      <a:ext uri="{FF2B5EF4-FFF2-40B4-BE49-F238E27FC236}">
                        <a16:creationId xmlns:a16="http://schemas.microsoft.com/office/drawing/2014/main" id="{40EE569C-6BDE-AC44-B15E-70148617B7AF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8038885" y="538234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1">
                <p14:nvContentPartPr>
                  <p14:cNvPr id="123" name="Freihand 122">
                    <a:extLst>
                      <a:ext uri="{FF2B5EF4-FFF2-40B4-BE49-F238E27FC236}">
                        <a16:creationId xmlns:a16="http://schemas.microsoft.com/office/drawing/2014/main" id="{4D504488-C002-E74B-AC31-752C00CF91EF}"/>
                      </a:ext>
                    </a:extLst>
                  </p14:cNvPr>
                  <p14:cNvContentPartPr/>
                  <p14:nvPr/>
                </p14:nvContentPartPr>
                <p14:xfrm>
                  <a:off x="8076685" y="5434900"/>
                  <a:ext cx="360" cy="360"/>
                </p14:xfrm>
              </p:contentPart>
            </mc:Choice>
            <mc:Fallback xmlns="">
              <p:pic>
                <p:nvPicPr>
                  <p:cNvPr id="123" name="Freihand 122">
                    <a:extLst>
                      <a:ext uri="{FF2B5EF4-FFF2-40B4-BE49-F238E27FC236}">
                        <a16:creationId xmlns:a16="http://schemas.microsoft.com/office/drawing/2014/main" id="{4D504488-C002-E74B-AC31-752C00CF91EF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8040685" y="539890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2">
                <p14:nvContentPartPr>
                  <p14:cNvPr id="124" name="Freihand 123">
                    <a:extLst>
                      <a:ext uri="{FF2B5EF4-FFF2-40B4-BE49-F238E27FC236}">
                        <a16:creationId xmlns:a16="http://schemas.microsoft.com/office/drawing/2014/main" id="{30F68607-1C68-A944-A13B-D394FBF1CD94}"/>
                      </a:ext>
                    </a:extLst>
                  </p14:cNvPr>
                  <p14:cNvContentPartPr/>
                  <p14:nvPr/>
                </p14:nvContentPartPr>
                <p14:xfrm>
                  <a:off x="8069845" y="5442460"/>
                  <a:ext cx="360" cy="360"/>
                </p14:xfrm>
              </p:contentPart>
            </mc:Choice>
            <mc:Fallback xmlns="">
              <p:pic>
                <p:nvPicPr>
                  <p:cNvPr id="124" name="Freihand 123">
                    <a:extLst>
                      <a:ext uri="{FF2B5EF4-FFF2-40B4-BE49-F238E27FC236}">
                        <a16:creationId xmlns:a16="http://schemas.microsoft.com/office/drawing/2014/main" id="{30F68607-1C68-A944-A13B-D394FBF1CD94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8033845" y="540646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3">
                <p14:nvContentPartPr>
                  <p14:cNvPr id="125" name="Freihand 124">
                    <a:extLst>
                      <a:ext uri="{FF2B5EF4-FFF2-40B4-BE49-F238E27FC236}">
                        <a16:creationId xmlns:a16="http://schemas.microsoft.com/office/drawing/2014/main" id="{402259A1-043D-8E42-BF47-AD01BD210F43}"/>
                      </a:ext>
                    </a:extLst>
                  </p14:cNvPr>
                  <p14:cNvContentPartPr/>
                  <p14:nvPr/>
                </p14:nvContentPartPr>
                <p14:xfrm>
                  <a:off x="8078125" y="5429140"/>
                  <a:ext cx="360" cy="360"/>
                </p14:xfrm>
              </p:contentPart>
            </mc:Choice>
            <mc:Fallback xmlns="">
              <p:pic>
                <p:nvPicPr>
                  <p:cNvPr id="125" name="Freihand 124">
                    <a:extLst>
                      <a:ext uri="{FF2B5EF4-FFF2-40B4-BE49-F238E27FC236}">
                        <a16:creationId xmlns:a16="http://schemas.microsoft.com/office/drawing/2014/main" id="{402259A1-043D-8E42-BF47-AD01BD210F43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8042125" y="539350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4">
                <p14:nvContentPartPr>
                  <p14:cNvPr id="126" name="Freihand 125">
                    <a:extLst>
                      <a:ext uri="{FF2B5EF4-FFF2-40B4-BE49-F238E27FC236}">
                        <a16:creationId xmlns:a16="http://schemas.microsoft.com/office/drawing/2014/main" id="{40836DCD-6754-124C-9008-D66176666754}"/>
                      </a:ext>
                    </a:extLst>
                  </p14:cNvPr>
                  <p14:cNvContentPartPr/>
                  <p14:nvPr/>
                </p14:nvContentPartPr>
                <p14:xfrm>
                  <a:off x="8062645" y="5410060"/>
                  <a:ext cx="360" cy="360"/>
                </p14:xfrm>
              </p:contentPart>
            </mc:Choice>
            <mc:Fallback xmlns="">
              <p:pic>
                <p:nvPicPr>
                  <p:cNvPr id="126" name="Freihand 125">
                    <a:extLst>
                      <a:ext uri="{FF2B5EF4-FFF2-40B4-BE49-F238E27FC236}">
                        <a16:creationId xmlns:a16="http://schemas.microsoft.com/office/drawing/2014/main" id="{40836DCD-6754-124C-9008-D66176666754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8026645" y="537406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5">
                <p14:nvContentPartPr>
                  <p14:cNvPr id="127" name="Freihand 126">
                    <a:extLst>
                      <a:ext uri="{FF2B5EF4-FFF2-40B4-BE49-F238E27FC236}">
                        <a16:creationId xmlns:a16="http://schemas.microsoft.com/office/drawing/2014/main" id="{C055E15A-D95F-4844-96BE-533F6662FE96}"/>
                      </a:ext>
                    </a:extLst>
                  </p14:cNvPr>
                  <p14:cNvContentPartPr/>
                  <p14:nvPr/>
                </p14:nvContentPartPr>
                <p14:xfrm>
                  <a:off x="8077765" y="5423020"/>
                  <a:ext cx="360" cy="360"/>
                </p14:xfrm>
              </p:contentPart>
            </mc:Choice>
            <mc:Fallback xmlns="">
              <p:pic>
                <p:nvPicPr>
                  <p:cNvPr id="127" name="Freihand 126">
                    <a:extLst>
                      <a:ext uri="{FF2B5EF4-FFF2-40B4-BE49-F238E27FC236}">
                        <a16:creationId xmlns:a16="http://schemas.microsoft.com/office/drawing/2014/main" id="{C055E15A-D95F-4844-96BE-533F6662FE96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8041765" y="538702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6">
                <p14:nvContentPartPr>
                  <p14:cNvPr id="128" name="Freihand 127">
                    <a:extLst>
                      <a:ext uri="{FF2B5EF4-FFF2-40B4-BE49-F238E27FC236}">
                        <a16:creationId xmlns:a16="http://schemas.microsoft.com/office/drawing/2014/main" id="{2D4C186C-E250-FF45-904D-3944725E87D5}"/>
                      </a:ext>
                    </a:extLst>
                  </p14:cNvPr>
                  <p14:cNvContentPartPr/>
                  <p14:nvPr/>
                </p14:nvContentPartPr>
                <p14:xfrm>
                  <a:off x="8073085" y="5441740"/>
                  <a:ext cx="360" cy="360"/>
                </p14:xfrm>
              </p:contentPart>
            </mc:Choice>
            <mc:Fallback xmlns="">
              <p:pic>
                <p:nvPicPr>
                  <p:cNvPr id="128" name="Freihand 127">
                    <a:extLst>
                      <a:ext uri="{FF2B5EF4-FFF2-40B4-BE49-F238E27FC236}">
                        <a16:creationId xmlns:a16="http://schemas.microsoft.com/office/drawing/2014/main" id="{2D4C186C-E250-FF45-904D-3944725E87D5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8037085" y="540610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7">
                <p14:nvContentPartPr>
                  <p14:cNvPr id="129" name="Freihand 128">
                    <a:extLst>
                      <a:ext uri="{FF2B5EF4-FFF2-40B4-BE49-F238E27FC236}">
                        <a16:creationId xmlns:a16="http://schemas.microsoft.com/office/drawing/2014/main" id="{5D68F2CB-9C21-124E-A3CD-773BA77C4509}"/>
                      </a:ext>
                    </a:extLst>
                  </p14:cNvPr>
                  <p14:cNvContentPartPr/>
                  <p14:nvPr/>
                </p14:nvContentPartPr>
                <p14:xfrm>
                  <a:off x="8046445" y="5411860"/>
                  <a:ext cx="360" cy="360"/>
                </p14:xfrm>
              </p:contentPart>
            </mc:Choice>
            <mc:Fallback xmlns="">
              <p:pic>
                <p:nvPicPr>
                  <p:cNvPr id="129" name="Freihand 128">
                    <a:extLst>
                      <a:ext uri="{FF2B5EF4-FFF2-40B4-BE49-F238E27FC236}">
                        <a16:creationId xmlns:a16="http://schemas.microsoft.com/office/drawing/2014/main" id="{5D68F2CB-9C21-124E-A3CD-773BA77C4509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8010805" y="5375860"/>
                    <a:ext cx="72000" cy="72000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ABD87BAA-DBAE-DB47-9C6B-6753C06A6F7E}"/>
                    </a:ext>
                  </a:extLst>
                </p14:cNvPr>
                <p14:cNvContentPartPr/>
                <p14:nvPr/>
              </p14:nvContentPartPr>
              <p14:xfrm>
                <a:off x="7931965" y="5305660"/>
                <a:ext cx="246240" cy="231120"/>
              </p14:xfrm>
            </p:contentPart>
          </mc:Choice>
          <mc:Fallback xmlns=""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ABD87BAA-DBAE-DB47-9C6B-6753C06A6F7E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7914325" y="5288020"/>
                  <a:ext cx="281880" cy="26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EB82C7B3-B0D1-1C41-A5DB-BB434C141A9A}"/>
                    </a:ext>
                  </a:extLst>
                </p14:cNvPr>
                <p14:cNvContentPartPr/>
                <p14:nvPr/>
              </p14:nvContentPartPr>
              <p14:xfrm>
                <a:off x="7955365" y="5336620"/>
                <a:ext cx="45720" cy="50760"/>
              </p14:xfrm>
            </p:contentPart>
          </mc:Choice>
          <mc:Fallback xmlns=""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EB82C7B3-B0D1-1C41-A5DB-BB434C141A9A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7937365" y="5318620"/>
                  <a:ext cx="8136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353CD257-8230-C54E-B449-327EF29E9096}"/>
                    </a:ext>
                  </a:extLst>
                </p14:cNvPr>
                <p14:cNvContentPartPr/>
                <p14:nvPr/>
              </p14:nvContentPartPr>
              <p14:xfrm>
                <a:off x="7953565" y="5353900"/>
                <a:ext cx="17640" cy="69480"/>
              </p14:xfrm>
            </p:contentPart>
          </mc:Choice>
          <mc:Fallback xmlns=""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353CD257-8230-C54E-B449-327EF29E9096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7935925" y="5336260"/>
                  <a:ext cx="5328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B017B0B5-4C7B-154E-9E3C-63F19D95C272}"/>
                    </a:ext>
                  </a:extLst>
                </p14:cNvPr>
                <p14:cNvContentPartPr/>
                <p14:nvPr/>
              </p14:nvContentPartPr>
              <p14:xfrm>
                <a:off x="8672125" y="5297740"/>
                <a:ext cx="227880" cy="23688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B017B0B5-4C7B-154E-9E3C-63F19D95C272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8654485" y="5279740"/>
                  <a:ext cx="263520" cy="27252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94" name="Gruppieren 93">
              <a:extLst>
                <a:ext uri="{FF2B5EF4-FFF2-40B4-BE49-F238E27FC236}">
                  <a16:creationId xmlns:a16="http://schemas.microsoft.com/office/drawing/2014/main" id="{E16DE98A-B2FC-6045-AEFB-804BEB686EF2}"/>
                </a:ext>
              </a:extLst>
            </p:cNvPr>
            <p:cNvGrpSpPr/>
            <p:nvPr/>
          </p:nvGrpSpPr>
          <p:grpSpPr>
            <a:xfrm>
              <a:off x="8680765" y="5298460"/>
              <a:ext cx="227880" cy="239400"/>
              <a:chOff x="8680765" y="5298460"/>
              <a:chExt cx="227880" cy="23940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56">
                <p14:nvContentPartPr>
                  <p14:cNvPr id="112" name="Freihand 111">
                    <a:extLst>
                      <a:ext uri="{FF2B5EF4-FFF2-40B4-BE49-F238E27FC236}">
                        <a16:creationId xmlns:a16="http://schemas.microsoft.com/office/drawing/2014/main" id="{844A102B-48A9-6C4C-80E0-91FFA65202C9}"/>
                      </a:ext>
                    </a:extLst>
                  </p14:cNvPr>
                  <p14:cNvContentPartPr/>
                  <p14:nvPr/>
                </p14:nvContentPartPr>
                <p14:xfrm>
                  <a:off x="8680765" y="5326180"/>
                  <a:ext cx="195120" cy="211680"/>
                </p14:xfrm>
              </p:contentPart>
            </mc:Choice>
            <mc:Fallback xmlns="">
              <p:pic>
                <p:nvPicPr>
                  <p:cNvPr id="112" name="Freihand 111">
                    <a:extLst>
                      <a:ext uri="{FF2B5EF4-FFF2-40B4-BE49-F238E27FC236}">
                        <a16:creationId xmlns:a16="http://schemas.microsoft.com/office/drawing/2014/main" id="{844A102B-48A9-6C4C-80E0-91FFA65202C9}"/>
                      </a:ext>
                    </a:extLst>
                  </p:cNvPr>
                  <p:cNvPicPr/>
                  <p:nvPr/>
                </p:nvPicPr>
                <p:blipFill>
                  <a:blip r:embed="rId57"/>
                  <a:stretch>
                    <a:fillRect/>
                  </a:stretch>
                </p:blipFill>
                <p:spPr>
                  <a:xfrm>
                    <a:off x="8662765" y="5308180"/>
                    <a:ext cx="230760" cy="2473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8">
                <p14:nvContentPartPr>
                  <p14:cNvPr id="113" name="Freihand 112">
                    <a:extLst>
                      <a:ext uri="{FF2B5EF4-FFF2-40B4-BE49-F238E27FC236}">
                        <a16:creationId xmlns:a16="http://schemas.microsoft.com/office/drawing/2014/main" id="{4DB75EC7-83C3-B54E-8EBC-C7A6F1D06E6B}"/>
                      </a:ext>
                    </a:extLst>
                  </p14:cNvPr>
                  <p14:cNvContentPartPr/>
                  <p14:nvPr/>
                </p14:nvContentPartPr>
                <p14:xfrm>
                  <a:off x="8861125" y="5342380"/>
                  <a:ext cx="21600" cy="141840"/>
                </p14:xfrm>
              </p:contentPart>
            </mc:Choice>
            <mc:Fallback xmlns="">
              <p:pic>
                <p:nvPicPr>
                  <p:cNvPr id="113" name="Freihand 112">
                    <a:extLst>
                      <a:ext uri="{FF2B5EF4-FFF2-40B4-BE49-F238E27FC236}">
                        <a16:creationId xmlns:a16="http://schemas.microsoft.com/office/drawing/2014/main" id="{4DB75EC7-83C3-B54E-8EBC-C7A6F1D06E6B}"/>
                      </a:ext>
                    </a:extLst>
                  </p:cNvPr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8843485" y="5324380"/>
                    <a:ext cx="57240" cy="1774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0">
                <p14:nvContentPartPr>
                  <p14:cNvPr id="114" name="Freihand 113">
                    <a:extLst>
                      <a:ext uri="{FF2B5EF4-FFF2-40B4-BE49-F238E27FC236}">
                        <a16:creationId xmlns:a16="http://schemas.microsoft.com/office/drawing/2014/main" id="{D8FAE23E-D3C8-2742-9CA9-A89C00B47C90}"/>
                      </a:ext>
                    </a:extLst>
                  </p14:cNvPr>
                  <p14:cNvContentPartPr/>
                  <p14:nvPr/>
                </p14:nvContentPartPr>
                <p14:xfrm>
                  <a:off x="8704165" y="5320060"/>
                  <a:ext cx="165960" cy="39960"/>
                </p14:xfrm>
              </p:contentPart>
            </mc:Choice>
            <mc:Fallback xmlns="">
              <p:pic>
                <p:nvPicPr>
                  <p:cNvPr id="114" name="Freihand 113">
                    <a:extLst>
                      <a:ext uri="{FF2B5EF4-FFF2-40B4-BE49-F238E27FC236}">
                        <a16:creationId xmlns:a16="http://schemas.microsoft.com/office/drawing/2014/main" id="{D8FAE23E-D3C8-2742-9CA9-A89C00B47C90}"/>
                      </a:ext>
                    </a:extLst>
                  </p:cNvPr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8686165" y="5302420"/>
                    <a:ext cx="201600" cy="756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2">
                <p14:nvContentPartPr>
                  <p14:cNvPr id="115" name="Freihand 114">
                    <a:extLst>
                      <a:ext uri="{FF2B5EF4-FFF2-40B4-BE49-F238E27FC236}">
                        <a16:creationId xmlns:a16="http://schemas.microsoft.com/office/drawing/2014/main" id="{0A0D0008-F420-AF4C-8B53-5124D686FA17}"/>
                      </a:ext>
                    </a:extLst>
                  </p14:cNvPr>
                  <p14:cNvContentPartPr/>
                  <p14:nvPr/>
                </p14:nvContentPartPr>
                <p14:xfrm>
                  <a:off x="8829445" y="5298460"/>
                  <a:ext cx="42480" cy="17280"/>
                </p14:xfrm>
              </p:contentPart>
            </mc:Choice>
            <mc:Fallback xmlns="">
              <p:pic>
                <p:nvPicPr>
                  <p:cNvPr id="115" name="Freihand 114">
                    <a:extLst>
                      <a:ext uri="{FF2B5EF4-FFF2-40B4-BE49-F238E27FC236}">
                        <a16:creationId xmlns:a16="http://schemas.microsoft.com/office/drawing/2014/main" id="{0A0D0008-F420-AF4C-8B53-5124D686FA17}"/>
                      </a:ext>
                    </a:extLst>
                  </p:cNvPr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8811805" y="5280820"/>
                    <a:ext cx="78120" cy="529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4">
                <p14:nvContentPartPr>
                  <p14:cNvPr id="116" name="Freihand 115">
                    <a:extLst>
                      <a:ext uri="{FF2B5EF4-FFF2-40B4-BE49-F238E27FC236}">
                        <a16:creationId xmlns:a16="http://schemas.microsoft.com/office/drawing/2014/main" id="{E1D61141-DC4F-F741-91CF-EEBC0E255283}"/>
                      </a:ext>
                    </a:extLst>
                  </p14:cNvPr>
                  <p14:cNvContentPartPr/>
                  <p14:nvPr/>
                </p14:nvContentPartPr>
                <p14:xfrm>
                  <a:off x="8896405" y="5418700"/>
                  <a:ext cx="12240" cy="68760"/>
                </p14:xfrm>
              </p:contentPart>
            </mc:Choice>
            <mc:Fallback xmlns="">
              <p:pic>
                <p:nvPicPr>
                  <p:cNvPr id="116" name="Freihand 115">
                    <a:extLst>
                      <a:ext uri="{FF2B5EF4-FFF2-40B4-BE49-F238E27FC236}">
                        <a16:creationId xmlns:a16="http://schemas.microsoft.com/office/drawing/2014/main" id="{E1D61141-DC4F-F741-91CF-EEBC0E255283}"/>
                      </a:ext>
                    </a:extLst>
                  </p:cNvPr>
                  <p:cNvPicPr/>
                  <p:nvPr/>
                </p:nvPicPr>
                <p:blipFill>
                  <a:blip r:embed="rId65"/>
                  <a:stretch>
                    <a:fillRect/>
                  </a:stretch>
                </p:blipFill>
                <p:spPr>
                  <a:xfrm>
                    <a:off x="8878765" y="5400700"/>
                    <a:ext cx="47880" cy="1044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6">
                <p14:nvContentPartPr>
                  <p14:cNvPr id="117" name="Freihand 116">
                    <a:extLst>
                      <a:ext uri="{FF2B5EF4-FFF2-40B4-BE49-F238E27FC236}">
                        <a16:creationId xmlns:a16="http://schemas.microsoft.com/office/drawing/2014/main" id="{338B866F-1539-5645-B86E-0B9918EFF47A}"/>
                      </a:ext>
                    </a:extLst>
                  </p14:cNvPr>
                  <p14:cNvContentPartPr/>
                  <p14:nvPr/>
                </p14:nvContentPartPr>
                <p14:xfrm>
                  <a:off x="8686165" y="5433820"/>
                  <a:ext cx="360" cy="360"/>
                </p14:xfrm>
              </p:contentPart>
            </mc:Choice>
            <mc:Fallback xmlns="">
              <p:pic>
                <p:nvPicPr>
                  <p:cNvPr id="117" name="Freihand 116">
                    <a:extLst>
                      <a:ext uri="{FF2B5EF4-FFF2-40B4-BE49-F238E27FC236}">
                        <a16:creationId xmlns:a16="http://schemas.microsoft.com/office/drawing/2014/main" id="{338B866F-1539-5645-B86E-0B9918EFF47A}"/>
                      </a:ext>
                    </a:extLst>
                  </p:cNvPr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8668525" y="5416180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8">
                <p14:nvContentPartPr>
                  <p14:cNvPr id="118" name="Freihand 117">
                    <a:extLst>
                      <a:ext uri="{FF2B5EF4-FFF2-40B4-BE49-F238E27FC236}">
                        <a16:creationId xmlns:a16="http://schemas.microsoft.com/office/drawing/2014/main" id="{357AD520-5D91-CC42-A2F6-448DE9C1095E}"/>
                      </a:ext>
                    </a:extLst>
                  </p14:cNvPr>
                  <p14:cNvContentPartPr/>
                  <p14:nvPr/>
                </p14:nvContentPartPr>
                <p14:xfrm>
                  <a:off x="8808925" y="5327980"/>
                  <a:ext cx="360" cy="360"/>
                </p14:xfrm>
              </p:contentPart>
            </mc:Choice>
            <mc:Fallback xmlns="">
              <p:pic>
                <p:nvPicPr>
                  <p:cNvPr id="118" name="Freihand 117">
                    <a:extLst>
                      <a:ext uri="{FF2B5EF4-FFF2-40B4-BE49-F238E27FC236}">
                        <a16:creationId xmlns:a16="http://schemas.microsoft.com/office/drawing/2014/main" id="{357AD520-5D91-CC42-A2F6-448DE9C1095E}"/>
                      </a:ext>
                    </a:extLst>
                  </p:cNvPr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8791285" y="5310340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309B5BED-54C7-8944-8897-A4197447129F}"/>
                    </a:ext>
                  </a:extLst>
                </p14:cNvPr>
                <p14:cNvContentPartPr/>
                <p14:nvPr/>
              </p14:nvContentPartPr>
              <p14:xfrm>
                <a:off x="8286205" y="5270020"/>
                <a:ext cx="136440" cy="11880"/>
              </p14:xfrm>
            </p:contentPart>
          </mc:Choice>
          <mc:Fallback xmlns=""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309B5BED-54C7-8944-8897-A4197447129F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8268205" y="5252380"/>
                  <a:ext cx="17208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0439485F-B4D3-894F-8199-0E6157170A51}"/>
                    </a:ext>
                  </a:extLst>
                </p14:cNvPr>
                <p14:cNvContentPartPr/>
                <p14:nvPr/>
              </p14:nvContentPartPr>
              <p14:xfrm>
                <a:off x="8304205" y="5313940"/>
                <a:ext cx="123840" cy="13680"/>
              </p14:xfrm>
            </p:contentPart>
          </mc:Choice>
          <mc:Fallback xmlns=""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0439485F-B4D3-894F-8199-0E6157170A51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8286205" y="5295940"/>
                  <a:ext cx="159480" cy="4932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97" name="Gruppieren 96">
              <a:extLst>
                <a:ext uri="{FF2B5EF4-FFF2-40B4-BE49-F238E27FC236}">
                  <a16:creationId xmlns:a16="http://schemas.microsoft.com/office/drawing/2014/main" id="{CF2E93DF-1637-6B4D-861E-12584BE2CAEF}"/>
                </a:ext>
              </a:extLst>
            </p:cNvPr>
            <p:cNvGrpSpPr/>
            <p:nvPr/>
          </p:nvGrpSpPr>
          <p:grpSpPr>
            <a:xfrm>
              <a:off x="7950435" y="5315380"/>
              <a:ext cx="213010" cy="236160"/>
              <a:chOff x="7950435" y="5315380"/>
              <a:chExt cx="213010" cy="2361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73">
                <p14:nvContentPartPr>
                  <p14:cNvPr id="99" name="Freihand 98">
                    <a:extLst>
                      <a:ext uri="{FF2B5EF4-FFF2-40B4-BE49-F238E27FC236}">
                        <a16:creationId xmlns:a16="http://schemas.microsoft.com/office/drawing/2014/main" id="{E2531D77-4CAE-724F-90AE-A5F3590A02F7}"/>
                      </a:ext>
                    </a:extLst>
                  </p14:cNvPr>
                  <p14:cNvContentPartPr/>
                  <p14:nvPr/>
                </p14:nvContentPartPr>
                <p14:xfrm>
                  <a:off x="7951405" y="5445340"/>
                  <a:ext cx="119160" cy="91080"/>
                </p14:xfrm>
              </p:contentPart>
            </mc:Choice>
            <mc:Fallback xmlns="">
              <p:pic>
                <p:nvPicPr>
                  <p:cNvPr id="99" name="Freihand 98">
                    <a:extLst>
                      <a:ext uri="{FF2B5EF4-FFF2-40B4-BE49-F238E27FC236}">
                        <a16:creationId xmlns:a16="http://schemas.microsoft.com/office/drawing/2014/main" id="{E2531D77-4CAE-724F-90AE-A5F3590A02F7}"/>
                      </a:ext>
                    </a:extLst>
                  </p:cNvPr>
                  <p:cNvPicPr/>
                  <p:nvPr/>
                </p:nvPicPr>
                <p:blipFill>
                  <a:blip r:embed="rId74"/>
                  <a:stretch>
                    <a:fillRect/>
                  </a:stretch>
                </p:blipFill>
                <p:spPr>
                  <a:xfrm>
                    <a:off x="7933765" y="5427700"/>
                    <a:ext cx="154800" cy="1267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5">
                <p14:nvContentPartPr>
                  <p14:cNvPr id="100" name="Freihand 99">
                    <a:extLst>
                      <a:ext uri="{FF2B5EF4-FFF2-40B4-BE49-F238E27FC236}">
                        <a16:creationId xmlns:a16="http://schemas.microsoft.com/office/drawing/2014/main" id="{380A2C79-CDE2-8F49-98BD-3B2955032064}"/>
                      </a:ext>
                    </a:extLst>
                  </p14:cNvPr>
                  <p14:cNvContentPartPr/>
                  <p14:nvPr/>
                </p14:nvContentPartPr>
                <p14:xfrm>
                  <a:off x="8024845" y="5493580"/>
                  <a:ext cx="138600" cy="57960"/>
                </p14:xfrm>
              </p:contentPart>
            </mc:Choice>
            <mc:Fallback xmlns="">
              <p:pic>
                <p:nvPicPr>
                  <p:cNvPr id="100" name="Freihand 99">
                    <a:extLst>
                      <a:ext uri="{FF2B5EF4-FFF2-40B4-BE49-F238E27FC236}">
                        <a16:creationId xmlns:a16="http://schemas.microsoft.com/office/drawing/2014/main" id="{380A2C79-CDE2-8F49-98BD-3B2955032064}"/>
                      </a:ext>
                    </a:extLst>
                  </p:cNvPr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8006845" y="5475940"/>
                    <a:ext cx="174240" cy="936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7">
                <p14:nvContentPartPr>
                  <p14:cNvPr id="101" name="Freihand 100">
                    <a:extLst>
                      <a:ext uri="{FF2B5EF4-FFF2-40B4-BE49-F238E27FC236}">
                        <a16:creationId xmlns:a16="http://schemas.microsoft.com/office/drawing/2014/main" id="{C061BF72-7C81-2942-8287-CC3C4A9E18AB}"/>
                      </a:ext>
                    </a:extLst>
                  </p14:cNvPr>
                  <p14:cNvContentPartPr/>
                  <p14:nvPr/>
                </p14:nvContentPartPr>
                <p14:xfrm>
                  <a:off x="8012965" y="5315380"/>
                  <a:ext cx="55080" cy="18360"/>
                </p14:xfrm>
              </p:contentPart>
            </mc:Choice>
            <mc:Fallback xmlns="">
              <p:pic>
                <p:nvPicPr>
                  <p:cNvPr id="101" name="Freihand 100">
                    <a:extLst>
                      <a:ext uri="{FF2B5EF4-FFF2-40B4-BE49-F238E27FC236}">
                        <a16:creationId xmlns:a16="http://schemas.microsoft.com/office/drawing/2014/main" id="{C061BF72-7C81-2942-8287-CC3C4A9E18AB}"/>
                      </a:ext>
                    </a:extLst>
                  </p:cNvPr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7995325" y="5297380"/>
                    <a:ext cx="90720" cy="54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9">
                <p14:nvContentPartPr>
                  <p14:cNvPr id="102" name="Freihand 101">
                    <a:extLst>
                      <a:ext uri="{FF2B5EF4-FFF2-40B4-BE49-F238E27FC236}">
                        <a16:creationId xmlns:a16="http://schemas.microsoft.com/office/drawing/2014/main" id="{36BDAF59-76B6-9A4C-A257-B318DCC303D7}"/>
                      </a:ext>
                    </a:extLst>
                  </p14:cNvPr>
                  <p14:cNvContentPartPr/>
                  <p14:nvPr/>
                </p14:nvContentPartPr>
                <p14:xfrm>
                  <a:off x="8117005" y="5354260"/>
                  <a:ext cx="360" cy="360"/>
                </p14:xfrm>
              </p:contentPart>
            </mc:Choice>
            <mc:Fallback xmlns="">
              <p:pic>
                <p:nvPicPr>
                  <p:cNvPr id="102" name="Freihand 101">
                    <a:extLst>
                      <a:ext uri="{FF2B5EF4-FFF2-40B4-BE49-F238E27FC236}">
                        <a16:creationId xmlns:a16="http://schemas.microsoft.com/office/drawing/2014/main" id="{36BDAF59-76B6-9A4C-A257-B318DCC303D7}"/>
                      </a:ext>
                    </a:extLst>
                  </p:cNvPr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8099365" y="5336260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0">
                <p14:nvContentPartPr>
                  <p14:cNvPr id="103" name="Freihand 102">
                    <a:extLst>
                      <a:ext uri="{FF2B5EF4-FFF2-40B4-BE49-F238E27FC236}">
                        <a16:creationId xmlns:a16="http://schemas.microsoft.com/office/drawing/2014/main" id="{9E817199-18EE-4445-A884-20E147365CA8}"/>
                      </a:ext>
                    </a:extLst>
                  </p14:cNvPr>
                  <p14:cNvContentPartPr/>
                  <p14:nvPr/>
                </p14:nvContentPartPr>
                <p14:xfrm>
                  <a:off x="8107645" y="5340940"/>
                  <a:ext cx="360" cy="360"/>
                </p14:xfrm>
              </p:contentPart>
            </mc:Choice>
            <mc:Fallback xmlns="">
              <p:pic>
                <p:nvPicPr>
                  <p:cNvPr id="103" name="Freihand 102">
                    <a:extLst>
                      <a:ext uri="{FF2B5EF4-FFF2-40B4-BE49-F238E27FC236}">
                        <a16:creationId xmlns:a16="http://schemas.microsoft.com/office/drawing/2014/main" id="{9E817199-18EE-4445-A884-20E147365CA8}"/>
                      </a:ext>
                    </a:extLst>
                  </p:cNvPr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8090005" y="5323300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1">
                <p14:nvContentPartPr>
                  <p14:cNvPr id="104" name="Freihand 103">
                    <a:extLst>
                      <a:ext uri="{FF2B5EF4-FFF2-40B4-BE49-F238E27FC236}">
                        <a16:creationId xmlns:a16="http://schemas.microsoft.com/office/drawing/2014/main" id="{F5B5B77A-E93A-CC4C-8010-FA04C1A0223B}"/>
                      </a:ext>
                    </a:extLst>
                  </p14:cNvPr>
                  <p14:cNvContentPartPr/>
                  <p14:nvPr/>
                </p14:nvContentPartPr>
                <p14:xfrm>
                  <a:off x="7984165" y="5361100"/>
                  <a:ext cx="360" cy="360"/>
                </p14:xfrm>
              </p:contentPart>
            </mc:Choice>
            <mc:Fallback xmlns="">
              <p:pic>
                <p:nvPicPr>
                  <p:cNvPr id="104" name="Freihand 103">
                    <a:extLst>
                      <a:ext uri="{FF2B5EF4-FFF2-40B4-BE49-F238E27FC236}">
                        <a16:creationId xmlns:a16="http://schemas.microsoft.com/office/drawing/2014/main" id="{F5B5B77A-E93A-CC4C-8010-FA04C1A0223B}"/>
                      </a:ext>
                    </a:extLst>
                  </p:cNvPr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7966525" y="5343100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2">
                <p14:nvContentPartPr>
                  <p14:cNvPr id="105" name="Freihand 104">
                    <a:extLst>
                      <a:ext uri="{FF2B5EF4-FFF2-40B4-BE49-F238E27FC236}">
                        <a16:creationId xmlns:a16="http://schemas.microsoft.com/office/drawing/2014/main" id="{19C4F7C8-DD04-F64C-AACD-FF00262D21CB}"/>
                      </a:ext>
                    </a:extLst>
                  </p14:cNvPr>
                  <p14:cNvContentPartPr/>
                  <p14:nvPr/>
                </p14:nvContentPartPr>
                <p14:xfrm>
                  <a:off x="8141595" y="5366980"/>
                  <a:ext cx="2160" cy="13680"/>
                </p14:xfrm>
              </p:contentPart>
            </mc:Choice>
            <mc:Fallback xmlns="">
              <p:pic>
                <p:nvPicPr>
                  <p:cNvPr id="105" name="Freihand 104">
                    <a:extLst>
                      <a:ext uri="{FF2B5EF4-FFF2-40B4-BE49-F238E27FC236}">
                        <a16:creationId xmlns:a16="http://schemas.microsoft.com/office/drawing/2014/main" id="{19C4F7C8-DD04-F64C-AACD-FF00262D21CB}"/>
                      </a:ext>
                    </a:extLst>
                  </p:cNvPr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8123595" y="5349340"/>
                    <a:ext cx="37800" cy="493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4">
                <p14:nvContentPartPr>
                  <p14:cNvPr id="106" name="Freihand 105">
                    <a:extLst>
                      <a:ext uri="{FF2B5EF4-FFF2-40B4-BE49-F238E27FC236}">
                        <a16:creationId xmlns:a16="http://schemas.microsoft.com/office/drawing/2014/main" id="{6150285C-047F-034A-9B1F-A50B4CCC48CA}"/>
                      </a:ext>
                    </a:extLst>
                  </p14:cNvPr>
                  <p14:cNvContentPartPr/>
                  <p14:nvPr/>
                </p14:nvContentPartPr>
                <p14:xfrm>
                  <a:off x="8146635" y="5408380"/>
                  <a:ext cx="360" cy="360"/>
                </p14:xfrm>
              </p:contentPart>
            </mc:Choice>
            <mc:Fallback xmlns="">
              <p:pic>
                <p:nvPicPr>
                  <p:cNvPr id="106" name="Freihand 105">
                    <a:extLst>
                      <a:ext uri="{FF2B5EF4-FFF2-40B4-BE49-F238E27FC236}">
                        <a16:creationId xmlns:a16="http://schemas.microsoft.com/office/drawing/2014/main" id="{6150285C-047F-034A-9B1F-A50B4CCC48CA}"/>
                      </a:ext>
                    </a:extLst>
                  </p:cNvPr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8128995" y="5390740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5">
                <p14:nvContentPartPr>
                  <p14:cNvPr id="107" name="Freihand 106">
                    <a:extLst>
                      <a:ext uri="{FF2B5EF4-FFF2-40B4-BE49-F238E27FC236}">
                        <a16:creationId xmlns:a16="http://schemas.microsoft.com/office/drawing/2014/main" id="{FD15434C-F18C-BA4E-8EED-946543C37D31}"/>
                      </a:ext>
                    </a:extLst>
                  </p14:cNvPr>
                  <p14:cNvContentPartPr/>
                  <p14:nvPr/>
                </p14:nvContentPartPr>
                <p14:xfrm>
                  <a:off x="7985715" y="5511700"/>
                  <a:ext cx="118440" cy="20520"/>
                </p14:xfrm>
              </p:contentPart>
            </mc:Choice>
            <mc:Fallback xmlns="">
              <p:pic>
                <p:nvPicPr>
                  <p:cNvPr id="107" name="Freihand 106">
                    <a:extLst>
                      <a:ext uri="{FF2B5EF4-FFF2-40B4-BE49-F238E27FC236}">
                        <a16:creationId xmlns:a16="http://schemas.microsoft.com/office/drawing/2014/main" id="{FD15434C-F18C-BA4E-8EED-946543C37D31}"/>
                      </a:ext>
                    </a:extLst>
                  </p:cNvPr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7968075" y="5494060"/>
                    <a:ext cx="154080" cy="561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7">
                <p14:nvContentPartPr>
                  <p14:cNvPr id="108" name="Freihand 107">
                    <a:extLst>
                      <a:ext uri="{FF2B5EF4-FFF2-40B4-BE49-F238E27FC236}">
                        <a16:creationId xmlns:a16="http://schemas.microsoft.com/office/drawing/2014/main" id="{29183AA7-8E6D-BC48-8565-8949B6952730}"/>
                      </a:ext>
                    </a:extLst>
                  </p14:cNvPr>
                  <p14:cNvContentPartPr/>
                  <p14:nvPr/>
                </p14:nvContentPartPr>
                <p14:xfrm>
                  <a:off x="8093715" y="5509540"/>
                  <a:ext cx="360" cy="360"/>
                </p14:xfrm>
              </p:contentPart>
            </mc:Choice>
            <mc:Fallback xmlns="">
              <p:pic>
                <p:nvPicPr>
                  <p:cNvPr id="108" name="Freihand 107">
                    <a:extLst>
                      <a:ext uri="{FF2B5EF4-FFF2-40B4-BE49-F238E27FC236}">
                        <a16:creationId xmlns:a16="http://schemas.microsoft.com/office/drawing/2014/main" id="{29183AA7-8E6D-BC48-8565-8949B6952730}"/>
                      </a:ext>
                    </a:extLst>
                  </p:cNvPr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8075715" y="5491900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8">
                <p14:nvContentPartPr>
                  <p14:cNvPr id="109" name="Freihand 108">
                    <a:extLst>
                      <a:ext uri="{FF2B5EF4-FFF2-40B4-BE49-F238E27FC236}">
                        <a16:creationId xmlns:a16="http://schemas.microsoft.com/office/drawing/2014/main" id="{55F99279-6849-E645-AB37-465046D2BB64}"/>
                      </a:ext>
                    </a:extLst>
                  </p14:cNvPr>
                  <p14:cNvContentPartPr/>
                  <p14:nvPr/>
                </p14:nvContentPartPr>
                <p14:xfrm>
                  <a:off x="8076435" y="5518900"/>
                  <a:ext cx="360" cy="360"/>
                </p14:xfrm>
              </p:contentPart>
            </mc:Choice>
            <mc:Fallback xmlns="">
              <p:pic>
                <p:nvPicPr>
                  <p:cNvPr id="109" name="Freihand 108">
                    <a:extLst>
                      <a:ext uri="{FF2B5EF4-FFF2-40B4-BE49-F238E27FC236}">
                        <a16:creationId xmlns:a16="http://schemas.microsoft.com/office/drawing/2014/main" id="{55F99279-6849-E645-AB37-465046D2BB64}"/>
                      </a:ext>
                    </a:extLst>
                  </p:cNvPr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8058435" y="5501260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9">
                <p14:nvContentPartPr>
                  <p14:cNvPr id="110" name="Freihand 109">
                    <a:extLst>
                      <a:ext uri="{FF2B5EF4-FFF2-40B4-BE49-F238E27FC236}">
                        <a16:creationId xmlns:a16="http://schemas.microsoft.com/office/drawing/2014/main" id="{B440F977-6247-DD42-B8BF-5266523E9EAE}"/>
                      </a:ext>
                    </a:extLst>
                  </p14:cNvPr>
                  <p14:cNvContentPartPr/>
                  <p14:nvPr/>
                </p14:nvContentPartPr>
                <p14:xfrm>
                  <a:off x="7997595" y="5542660"/>
                  <a:ext cx="360" cy="360"/>
                </p14:xfrm>
              </p:contentPart>
            </mc:Choice>
            <mc:Fallback xmlns="">
              <p:pic>
                <p:nvPicPr>
                  <p:cNvPr id="110" name="Freihand 109">
                    <a:extLst>
                      <a:ext uri="{FF2B5EF4-FFF2-40B4-BE49-F238E27FC236}">
                        <a16:creationId xmlns:a16="http://schemas.microsoft.com/office/drawing/2014/main" id="{B440F977-6247-DD42-B8BF-5266523E9EAE}"/>
                      </a:ext>
                    </a:extLst>
                  </p:cNvPr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7979955" y="5525020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0">
                <p14:nvContentPartPr>
                  <p14:cNvPr id="111" name="Freihand 110">
                    <a:extLst>
                      <a:ext uri="{FF2B5EF4-FFF2-40B4-BE49-F238E27FC236}">
                        <a16:creationId xmlns:a16="http://schemas.microsoft.com/office/drawing/2014/main" id="{74FC8E7E-D8BC-7147-889B-6D12967C3250}"/>
                      </a:ext>
                    </a:extLst>
                  </p14:cNvPr>
                  <p14:cNvContentPartPr/>
                  <p14:nvPr/>
                </p14:nvContentPartPr>
                <p14:xfrm>
                  <a:off x="7950435" y="5441140"/>
                  <a:ext cx="360" cy="360"/>
                </p14:xfrm>
              </p:contentPart>
            </mc:Choice>
            <mc:Fallback xmlns="">
              <p:pic>
                <p:nvPicPr>
                  <p:cNvPr id="111" name="Freihand 110">
                    <a:extLst>
                      <a:ext uri="{FF2B5EF4-FFF2-40B4-BE49-F238E27FC236}">
                        <a16:creationId xmlns:a16="http://schemas.microsoft.com/office/drawing/2014/main" id="{74FC8E7E-D8BC-7147-889B-6D12967C3250}"/>
                      </a:ext>
                    </a:extLst>
                  </p:cNvPr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7932435" y="5423500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</p:grpSp>
        <p:pic>
          <p:nvPicPr>
            <p:cNvPr id="98" name="Picture 4" descr="motorcycle Icon 1558873">
              <a:extLst>
                <a:ext uri="{FF2B5EF4-FFF2-40B4-BE49-F238E27FC236}">
                  <a16:creationId xmlns:a16="http://schemas.microsoft.com/office/drawing/2014/main" id="{5898525A-6E23-9C46-B145-EDC9D2AB73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4958" y="4738782"/>
              <a:ext cx="1120833" cy="11208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" name="Grafik 41">
            <a:extLst>
              <a:ext uri="{FF2B5EF4-FFF2-40B4-BE49-F238E27FC236}">
                <a16:creationId xmlns:a16="http://schemas.microsoft.com/office/drawing/2014/main" id="{F949B865-0E1F-212B-318E-962D5A3F5E9D}"/>
              </a:ext>
            </a:extLst>
          </p:cNvPr>
          <p:cNvPicPr>
            <a:picLocks noChangeAspect="1"/>
          </p:cNvPicPr>
          <p:nvPr/>
        </p:nvPicPr>
        <p:blipFill>
          <a:blip r:embed="rId92"/>
          <a:stretch>
            <a:fillRect/>
          </a:stretch>
        </p:blipFill>
        <p:spPr>
          <a:xfrm>
            <a:off x="3209130" y="8739320"/>
            <a:ext cx="1447957" cy="1466850"/>
          </a:xfrm>
          <a:prstGeom prst="rect">
            <a:avLst/>
          </a:prstGeom>
        </p:spPr>
      </p:pic>
      <p:pic>
        <p:nvPicPr>
          <p:cNvPr id="43" name="Grafik 43" descr="Ein Bild, das Silhouette enthält.&#10;&#10;Beschreibung automatisch generiert.">
            <a:extLst>
              <a:ext uri="{FF2B5EF4-FFF2-40B4-BE49-F238E27FC236}">
                <a16:creationId xmlns:a16="http://schemas.microsoft.com/office/drawing/2014/main" id="{7D85841D-3785-59C7-971A-F51F4CEC1108}"/>
              </a:ext>
            </a:extLst>
          </p:cNvPr>
          <p:cNvPicPr>
            <a:picLocks noChangeAspect="1"/>
          </p:cNvPicPr>
          <p:nvPr/>
        </p:nvPicPr>
        <p:blipFill>
          <a:blip r:embed="rId93"/>
          <a:stretch>
            <a:fillRect/>
          </a:stretch>
        </p:blipFill>
        <p:spPr>
          <a:xfrm>
            <a:off x="1759693" y="8759056"/>
            <a:ext cx="1371749" cy="1371600"/>
          </a:xfrm>
          <a:prstGeom prst="rect">
            <a:avLst/>
          </a:prstGeom>
        </p:spPr>
      </p:pic>
      <p:pic>
        <p:nvPicPr>
          <p:cNvPr id="44" name="Grafik 44" descr="Ein Bild, das Whiteboard enthält.&#10;&#10;Beschreibung automatisch generiert.">
            <a:extLst>
              <a:ext uri="{FF2B5EF4-FFF2-40B4-BE49-F238E27FC236}">
                <a16:creationId xmlns:a16="http://schemas.microsoft.com/office/drawing/2014/main" id="{B8411E2B-53F4-75F8-E5BD-2318F4EE289E}"/>
              </a:ext>
            </a:extLst>
          </p:cNvPr>
          <p:cNvPicPr>
            <a:picLocks noChangeAspect="1"/>
          </p:cNvPicPr>
          <p:nvPr/>
        </p:nvPicPr>
        <p:blipFill>
          <a:blip r:embed="rId94"/>
          <a:stretch>
            <a:fillRect/>
          </a:stretch>
        </p:blipFill>
        <p:spPr>
          <a:xfrm>
            <a:off x="4690401" y="8892326"/>
            <a:ext cx="1358226" cy="117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108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3D73102-79F2-6613-E3DD-B1E52BEED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98" y="106017"/>
            <a:ext cx="1427775" cy="113968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7D6B221-DED3-8E62-76A7-998225B2D0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669" y="106017"/>
            <a:ext cx="1296564" cy="89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666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fik 35">
            <a:extLst>
              <a:ext uri="{FF2B5EF4-FFF2-40B4-BE49-F238E27FC236}">
                <a16:creationId xmlns:a16="http://schemas.microsoft.com/office/drawing/2014/main" id="{2D9E9553-2853-F8C7-EB07-BC4CD3510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80" y="1403860"/>
            <a:ext cx="1061320" cy="1008000"/>
          </a:xfrm>
          <a:prstGeom prst="rect">
            <a:avLst/>
          </a:prstGeom>
        </p:spPr>
      </p:pic>
      <p:pic>
        <p:nvPicPr>
          <p:cNvPr id="49" name="Grafik 48" descr="Ein Bild, das Text, ClipArt, Vektorgrafiken enthält.&#10;&#10;Automatisch generierte Beschreibung">
            <a:extLst>
              <a:ext uri="{FF2B5EF4-FFF2-40B4-BE49-F238E27FC236}">
                <a16:creationId xmlns:a16="http://schemas.microsoft.com/office/drawing/2014/main" id="{5346071D-AEFA-C2BD-C959-A2992695EC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8117" y="140253"/>
            <a:ext cx="738471" cy="1008000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C7D56390-6623-9601-43BC-19E7140566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812" y="140253"/>
            <a:ext cx="1161791" cy="1008000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B087058C-CB9C-C2D4-0E41-587F6174C5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493" y="140253"/>
            <a:ext cx="1274695" cy="1008000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D1EFE05E-C1C2-A8FD-FD5D-C83C0D28FD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17191" y="140253"/>
            <a:ext cx="619257" cy="1008000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B0775660-A11A-3BEC-B548-C455E71309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9752" y="160436"/>
            <a:ext cx="997762" cy="1008000"/>
          </a:xfrm>
          <a:prstGeom prst="rect">
            <a:avLst/>
          </a:prstGeom>
        </p:spPr>
      </p:pic>
      <p:pic>
        <p:nvPicPr>
          <p:cNvPr id="61" name="Grafik 60" descr="Ein Bild, das Werkzeug, ClipArt enthält.&#10;&#10;Automatisch generierte Beschreibung">
            <a:extLst>
              <a:ext uri="{FF2B5EF4-FFF2-40B4-BE49-F238E27FC236}">
                <a16:creationId xmlns:a16="http://schemas.microsoft.com/office/drawing/2014/main" id="{48F7C7FD-3BD5-53C4-D8CB-B100EAC44D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09711" y="1433639"/>
            <a:ext cx="1246008" cy="1008000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BBCC759A-642E-E9F8-9C1D-3B115DE12C0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9433" y="2620288"/>
            <a:ext cx="806563" cy="1008000"/>
          </a:xfrm>
          <a:prstGeom prst="rect">
            <a:avLst/>
          </a:prstGeom>
        </p:spPr>
      </p:pic>
      <p:pic>
        <p:nvPicPr>
          <p:cNvPr id="67" name="Grafik 66" descr="Ein Bild, das Text, Möbel, Sitz, Tisch enthält.&#10;&#10;Automatisch generierte Beschreibung">
            <a:extLst>
              <a:ext uri="{FF2B5EF4-FFF2-40B4-BE49-F238E27FC236}">
                <a16:creationId xmlns:a16="http://schemas.microsoft.com/office/drawing/2014/main" id="{130FEC3E-1C92-0258-9AB4-DDAFC2319AE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11494" y="1433639"/>
            <a:ext cx="1196643" cy="1008000"/>
          </a:xfrm>
          <a:prstGeom prst="rect">
            <a:avLst/>
          </a:prstGeom>
        </p:spPr>
      </p:pic>
      <p:pic>
        <p:nvPicPr>
          <p:cNvPr id="109" name="Grafik 108" descr="Ein Bild, das Text, Raum, Spielhaus, Szene enthält.&#10;&#10;Automatisch generierte Beschreibung">
            <a:extLst>
              <a:ext uri="{FF2B5EF4-FFF2-40B4-BE49-F238E27FC236}">
                <a16:creationId xmlns:a16="http://schemas.microsoft.com/office/drawing/2014/main" id="{FC3D907D-1901-EF25-B947-5F02763D7BE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008" y="2817261"/>
            <a:ext cx="1441190" cy="799597"/>
          </a:xfrm>
          <a:prstGeom prst="rect">
            <a:avLst/>
          </a:prstGeom>
        </p:spPr>
      </p:pic>
      <p:pic>
        <p:nvPicPr>
          <p:cNvPr id="113" name="Grafik 112">
            <a:extLst>
              <a:ext uri="{FF2B5EF4-FFF2-40B4-BE49-F238E27FC236}">
                <a16:creationId xmlns:a16="http://schemas.microsoft.com/office/drawing/2014/main" id="{973028ED-1093-8BC9-D5D0-62AD4554171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54316" y="1313872"/>
            <a:ext cx="1063198" cy="1008000"/>
          </a:xfrm>
          <a:prstGeom prst="rect">
            <a:avLst/>
          </a:prstGeom>
        </p:spPr>
      </p:pic>
      <p:pic>
        <p:nvPicPr>
          <p:cNvPr id="116" name="Grafik 115">
            <a:extLst>
              <a:ext uri="{FF2B5EF4-FFF2-40B4-BE49-F238E27FC236}">
                <a16:creationId xmlns:a16="http://schemas.microsoft.com/office/drawing/2014/main" id="{8FB42907-8DAC-D56D-EEF0-DF4BEDA66F3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17191" y="1367860"/>
            <a:ext cx="930357" cy="1044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E4706049-E7C5-9C72-D5DC-94A317A587F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231070" y="2818801"/>
            <a:ext cx="1309689" cy="809487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8CD0B57B-DEDB-28F5-1B84-06781E3FA2B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808404" y="2081723"/>
            <a:ext cx="3231641" cy="228364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80C54AB-C2B9-421F-37D5-8FF09D9399C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66217" y="2620288"/>
            <a:ext cx="1232303" cy="99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716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0E7CFC2-539F-FEC1-CDD5-AA7F496232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899" y="178404"/>
            <a:ext cx="1340815" cy="1008000"/>
          </a:xfrm>
          <a:prstGeom prst="rect">
            <a:avLst/>
          </a:prstGeom>
        </p:spPr>
      </p:pic>
      <p:pic>
        <p:nvPicPr>
          <p:cNvPr id="6" name="Grafik 5" descr="Ein Bild, das Text, Gerät, Messanzeige enthält.&#10;&#10;Automatisch generierte Beschreibung">
            <a:extLst>
              <a:ext uri="{FF2B5EF4-FFF2-40B4-BE49-F238E27FC236}">
                <a16:creationId xmlns:a16="http://schemas.microsoft.com/office/drawing/2014/main" id="{20A0C067-6119-E94D-CE4F-62609EB219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8590" y="211782"/>
            <a:ext cx="1568718" cy="1008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C35BCD5E-A9E3-ABA7-6922-D86F8C1979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7274" y="178404"/>
            <a:ext cx="1129229" cy="10080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5F78223-4E49-3CFA-3552-EE412ED06A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3588" y="132684"/>
            <a:ext cx="737748" cy="100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D6F46F1-4F66-8680-F850-59DB078C56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1043" y="178404"/>
            <a:ext cx="1147417" cy="83088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C5170C4-9B31-BCB7-DFFD-C8D88D8136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3756" y="1381617"/>
            <a:ext cx="807529" cy="10080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9602DE2C-06AB-4C88-951C-84B4E9375C6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769" y="847927"/>
            <a:ext cx="3358913" cy="237357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0B58264C-ED24-1DAB-924F-2A772D9DA9D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35986" y="1043127"/>
            <a:ext cx="2300427" cy="162559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14D0AD66-016F-5A2D-A552-142D64838C5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87935" y="975365"/>
            <a:ext cx="2630268" cy="1858681"/>
          </a:xfrm>
          <a:prstGeom prst="rect">
            <a:avLst/>
          </a:prstGeom>
        </p:spPr>
      </p:pic>
      <p:pic>
        <p:nvPicPr>
          <p:cNvPr id="20" name="Grafik 19" descr="Ein Bild, das Text, ClipArt, Vektorgrafiken enthält.&#10;&#10;Automatisch generierte Beschreibung">
            <a:extLst>
              <a:ext uri="{FF2B5EF4-FFF2-40B4-BE49-F238E27FC236}">
                <a16:creationId xmlns:a16="http://schemas.microsoft.com/office/drawing/2014/main" id="{190283DC-3467-9660-6556-79832C4B96A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79231" y="1382213"/>
            <a:ext cx="1129229" cy="93951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AD3BD80-081A-1D58-EBAF-8884A1E42BB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7013" y="2551452"/>
            <a:ext cx="1121013" cy="117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788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2">
            <a:extLst>
              <a:ext uri="{FF2B5EF4-FFF2-40B4-BE49-F238E27FC236}">
                <a16:creationId xmlns:a16="http://schemas.microsoft.com/office/drawing/2014/main" id="{9F7FA632-34D3-0FA3-8B04-C5E6E3A5D3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876013"/>
              </p:ext>
            </p:extLst>
          </p:nvPr>
        </p:nvGraphicFramePr>
        <p:xfrm>
          <a:off x="0" y="0"/>
          <a:ext cx="7772400" cy="1005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984345805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981751479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532653054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46283325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543568958"/>
                    </a:ext>
                  </a:extLst>
                </a:gridCol>
              </a:tblGrid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097857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833645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529297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2702738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7740214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3939906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430603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842158"/>
                  </a:ext>
                </a:extLst>
              </a:tr>
            </a:tbl>
          </a:graphicData>
        </a:graphic>
      </p:graphicFrame>
      <p:pic>
        <p:nvPicPr>
          <p:cNvPr id="4" name="Grafik 3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BCD9D2A6-7DED-F75C-5E86-1ED44906C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5544" y="1549589"/>
            <a:ext cx="1469465" cy="665116"/>
          </a:xfrm>
          <a:prstGeom prst="rect">
            <a:avLst/>
          </a:prstGeom>
        </p:spPr>
      </p:pic>
      <p:pic>
        <p:nvPicPr>
          <p:cNvPr id="6" name="Grafik 5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DD941E1D-4A85-493C-A354-3FA5E1531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99" y="2748138"/>
            <a:ext cx="1307127" cy="74773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2C18365A-55C2-40C3-677A-C765F40CA9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8947" y="2675247"/>
            <a:ext cx="1469466" cy="82062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56DAD592-0C51-1B44-CA98-43DE7AEF8B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0275" y="266061"/>
            <a:ext cx="1344734" cy="798299"/>
          </a:xfrm>
          <a:prstGeom prst="rect">
            <a:avLst/>
          </a:prstGeom>
        </p:spPr>
      </p:pic>
      <p:pic>
        <p:nvPicPr>
          <p:cNvPr id="12" name="Grafik 11" descr="Ein Bild, das Text, ClipArt, Vektorgrafiken enthält.&#10;&#10;Automatisch generierte Beschreibung">
            <a:extLst>
              <a:ext uri="{FF2B5EF4-FFF2-40B4-BE49-F238E27FC236}">
                <a16:creationId xmlns:a16="http://schemas.microsoft.com/office/drawing/2014/main" id="{C51A40E6-AD32-5CCA-8F4B-B205E5ACD6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3861" y="1671547"/>
            <a:ext cx="1314014" cy="421200"/>
          </a:xfrm>
          <a:prstGeom prst="rect">
            <a:avLst/>
          </a:prstGeom>
        </p:spPr>
      </p:pic>
      <p:pic>
        <p:nvPicPr>
          <p:cNvPr id="14" name="Grafik 13" descr="Ein Bild, das Text, ClipArt, Vektorgrafiken enthält.&#10;&#10;Automatisch generierte Beschreibung">
            <a:extLst>
              <a:ext uri="{FF2B5EF4-FFF2-40B4-BE49-F238E27FC236}">
                <a16:creationId xmlns:a16="http://schemas.microsoft.com/office/drawing/2014/main" id="{676DE7F0-F09E-8FE8-FBB4-80ECB9860A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2351" y="522731"/>
            <a:ext cx="1265749" cy="421642"/>
          </a:xfrm>
          <a:prstGeom prst="rect">
            <a:avLst/>
          </a:prstGeom>
        </p:spPr>
      </p:pic>
      <p:pic>
        <p:nvPicPr>
          <p:cNvPr id="16" name="Grafik 15" descr="Ein Bild, das Pfeil enthält.&#10;&#10;Automatisch generierte Beschreibung">
            <a:extLst>
              <a:ext uri="{FF2B5EF4-FFF2-40B4-BE49-F238E27FC236}">
                <a16:creationId xmlns:a16="http://schemas.microsoft.com/office/drawing/2014/main" id="{4E7ACFF4-E263-1D37-CD6B-77D2E428265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4554" y="1378147"/>
            <a:ext cx="975277" cy="1008000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5E3F312-016B-61B6-4E2C-8FB7A007128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65468" y="120003"/>
            <a:ext cx="1312921" cy="918286"/>
          </a:xfrm>
          <a:prstGeom prst="rect">
            <a:avLst/>
          </a:prstGeom>
        </p:spPr>
      </p:pic>
      <p:pic>
        <p:nvPicPr>
          <p:cNvPr id="20" name="Grafik 19" descr="Ein Bild, das Text, ClipArt, Schild enthält.&#10;&#10;Automatisch generierte Beschreibung">
            <a:extLst>
              <a:ext uri="{FF2B5EF4-FFF2-40B4-BE49-F238E27FC236}">
                <a16:creationId xmlns:a16="http://schemas.microsoft.com/office/drawing/2014/main" id="{6A65E185-9312-CD0A-F0C7-25359B66BC8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99249" y="1549589"/>
            <a:ext cx="1441190" cy="625982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CF0C3192-4111-2267-85D9-6E468F180C8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44384" y="1468619"/>
            <a:ext cx="1027684" cy="1008000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8A2C465A-E59D-F336-AE73-BA68C6A7C4F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20471" y="189100"/>
            <a:ext cx="1327915" cy="100800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435B4CEE-C331-2D75-1A34-D00C4A721ED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4300" y="150360"/>
            <a:ext cx="1305116" cy="100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1FBEF12-CEF2-3EC8-232E-D5B4EE76B6B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33754" y="2491501"/>
            <a:ext cx="1504891" cy="101924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573AB57-2CB4-BAB9-0D1C-1CFAD22F603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38645" y="2675920"/>
            <a:ext cx="1574062" cy="83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47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2">
            <a:extLst>
              <a:ext uri="{FF2B5EF4-FFF2-40B4-BE49-F238E27FC236}">
                <a16:creationId xmlns:a16="http://schemas.microsoft.com/office/drawing/2014/main" id="{9F7FA632-34D3-0FA3-8B04-C5E6E3A5D300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7772400" cy="1005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984345805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981751479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532653054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46283325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543568958"/>
                    </a:ext>
                  </a:extLst>
                </a:gridCol>
              </a:tblGrid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097857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833645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529297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2702738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7740214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3939906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430603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842158"/>
                  </a:ext>
                </a:extLst>
              </a:tr>
            </a:tbl>
          </a:graphicData>
        </a:graphic>
      </p:graphicFrame>
      <p:pic>
        <p:nvPicPr>
          <p:cNvPr id="4" name="Grafik 3">
            <a:extLst>
              <a:ext uri="{FF2B5EF4-FFF2-40B4-BE49-F238E27FC236}">
                <a16:creationId xmlns:a16="http://schemas.microsoft.com/office/drawing/2014/main" id="{3A265930-F06B-6BB2-494A-D16B28F53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366" y="1350258"/>
            <a:ext cx="747332" cy="10080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06881374-F045-8056-2B6C-0414CEEF6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8356" y="1371528"/>
            <a:ext cx="736953" cy="1008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F8ED4C09-6A21-B57F-34D0-7501488C03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1111" y="332988"/>
            <a:ext cx="1353583" cy="68428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F3BF1C91-1640-4FEA-4F2E-FEAA22076D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606" y="1394008"/>
            <a:ext cx="1042976" cy="1008000"/>
          </a:xfrm>
          <a:prstGeom prst="rect">
            <a:avLst/>
          </a:prstGeom>
        </p:spPr>
      </p:pic>
      <p:pic>
        <p:nvPicPr>
          <p:cNvPr id="12" name="Grafik 11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2CFB32A4-105B-0045-BC6D-CBB590E155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6188" y="1428747"/>
            <a:ext cx="1133404" cy="100800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9DB3FF00-E80D-F496-9259-C3BE7A7339B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4823" y="99877"/>
            <a:ext cx="1000295" cy="1008000"/>
          </a:xfrm>
          <a:prstGeom prst="rect">
            <a:avLst/>
          </a:prstGeom>
        </p:spPr>
      </p:pic>
      <p:pic>
        <p:nvPicPr>
          <p:cNvPr id="16" name="Grafik 15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87FE5AAF-7412-2AB4-EC34-C2BDEBAC567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03896" y="171129"/>
            <a:ext cx="1363349" cy="1008000"/>
          </a:xfrm>
          <a:prstGeom prst="rect">
            <a:avLst/>
          </a:prstGeom>
        </p:spPr>
      </p:pic>
      <p:pic>
        <p:nvPicPr>
          <p:cNvPr id="18" name="Grafik 17" descr="Ein Bild, das Text, Windmühle enthält.&#10;&#10;Automatisch generierte Beschreibung">
            <a:extLst>
              <a:ext uri="{FF2B5EF4-FFF2-40B4-BE49-F238E27FC236}">
                <a16:creationId xmlns:a16="http://schemas.microsoft.com/office/drawing/2014/main" id="{57FC369A-BA9B-ACE4-4F45-3F25ACB0603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11576" y="99877"/>
            <a:ext cx="1250515" cy="10080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C1F933F-26F2-1E09-F0C9-D2E7FBEC991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9328" y="136902"/>
            <a:ext cx="1052455" cy="100800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18AD58FA-4901-EDE8-39F7-24178C80CC9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28755" y="1371528"/>
            <a:ext cx="1054451" cy="100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8CD57F2-1C06-3253-34C0-AD5039420C0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9328" y="2651114"/>
            <a:ext cx="1052455" cy="87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812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58A28416-0C65-7F52-BDDE-D690CCD68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05" y="1418841"/>
            <a:ext cx="1409376" cy="100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6E2AE26-C182-32CC-1D64-CAAB0CFF6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519" y="145565"/>
            <a:ext cx="1465419" cy="1008000"/>
          </a:xfrm>
          <a:prstGeom prst="rect">
            <a:avLst/>
          </a:prstGeom>
        </p:spPr>
      </p:pic>
      <p:pic>
        <p:nvPicPr>
          <p:cNvPr id="7" name="Grafik 6" descr="Ein Bild, das Pfeil enthält.&#10;&#10;Automatisch generierte Beschreibung">
            <a:extLst>
              <a:ext uri="{FF2B5EF4-FFF2-40B4-BE49-F238E27FC236}">
                <a16:creationId xmlns:a16="http://schemas.microsoft.com/office/drawing/2014/main" id="{209749A5-AE80-C6F5-EE0A-7AD50247D1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4437" y="145565"/>
            <a:ext cx="883578" cy="10080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E06DDC8-144A-3B6A-D5D4-C47B130158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6170" y="145565"/>
            <a:ext cx="1467294" cy="10080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E155815-5BBC-717F-83E0-8864F4CAEA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6470" y="138393"/>
            <a:ext cx="733950" cy="1008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9F2F7E7-FB41-20CD-8B0A-90409BBA34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8637" y="138393"/>
            <a:ext cx="936653" cy="1008000"/>
          </a:xfrm>
          <a:prstGeom prst="rect">
            <a:avLst/>
          </a:prstGeom>
        </p:spPr>
      </p:pic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BC39190F-B949-801A-F25D-16EEA60D493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50000" b="51986"/>
          <a:stretch/>
        </p:blipFill>
        <p:spPr>
          <a:xfrm>
            <a:off x="2080835" y="1382250"/>
            <a:ext cx="1022629" cy="1141494"/>
          </a:xfrm>
          <a:prstGeom prst="rect">
            <a:avLst/>
          </a:prstGeom>
        </p:spPr>
      </p:pic>
      <p:pic>
        <p:nvPicPr>
          <p:cNvPr id="10" name="Grafik 9" descr="Ein Bild, das Text enthält.&#10;&#10;Automatisch generierte Beschreibung">
            <a:extLst>
              <a:ext uri="{FF2B5EF4-FFF2-40B4-BE49-F238E27FC236}">
                <a16:creationId xmlns:a16="http://schemas.microsoft.com/office/drawing/2014/main" id="{A060B272-3BC4-FF3B-3CF6-C61D7C92DFC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0000" b="48396"/>
          <a:stretch/>
        </p:blipFill>
        <p:spPr>
          <a:xfrm>
            <a:off x="3371442" y="1309421"/>
            <a:ext cx="1022629" cy="1226838"/>
          </a:xfrm>
          <a:prstGeom prst="rect">
            <a:avLst/>
          </a:prstGeom>
        </p:spPr>
      </p:pic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E3812DE2-7ADD-BADC-E7A4-F73A1AFCF26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1986"/>
          <a:stretch/>
        </p:blipFill>
        <p:spPr>
          <a:xfrm>
            <a:off x="3882757" y="1352093"/>
            <a:ext cx="2045258" cy="114149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20932CEC-7A8B-12EB-1994-9D883D217F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37377" y="1418841"/>
            <a:ext cx="1052135" cy="86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086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52FBF97-6C40-79EA-2704-F54ABD8F7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853" y="1691383"/>
            <a:ext cx="1008000" cy="49473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FDE1531-4938-1C6E-948B-28B568DE0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703" y="1391408"/>
            <a:ext cx="1008000" cy="10080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23197D0-2BA3-EB4E-B00F-D1699B963D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3782" y="1691383"/>
            <a:ext cx="1519542" cy="465179"/>
          </a:xfrm>
          <a:prstGeom prst="rect">
            <a:avLst/>
          </a:prstGeom>
        </p:spPr>
      </p:pic>
      <p:pic>
        <p:nvPicPr>
          <p:cNvPr id="9" name="Grafik 8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0AEC3298-9734-7865-3660-9CB39B885D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5490" y="342697"/>
            <a:ext cx="1377262" cy="55834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983967D-3D6C-515C-FDDE-6BF5953189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0640" y="1391408"/>
            <a:ext cx="691118" cy="1008000"/>
          </a:xfrm>
          <a:prstGeom prst="rect">
            <a:avLst/>
          </a:prstGeom>
        </p:spPr>
      </p:pic>
      <p:pic>
        <p:nvPicPr>
          <p:cNvPr id="13" name="Grafik 12" descr="Ein Bild, das Text, Lampe enthält.&#10;&#10;Automatisch generierte Beschreibung">
            <a:extLst>
              <a:ext uri="{FF2B5EF4-FFF2-40B4-BE49-F238E27FC236}">
                <a16:creationId xmlns:a16="http://schemas.microsoft.com/office/drawing/2014/main" id="{69EAA354-B377-01E2-5655-FE41ED76CE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40" y="188209"/>
            <a:ext cx="1406527" cy="88621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D9109707-725D-2891-F178-52D0491AD2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9121" y="1391408"/>
            <a:ext cx="1170000" cy="100800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3D68A0C6-46C5-518D-C848-36A186587DA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94683" y="342697"/>
            <a:ext cx="1282226" cy="752989"/>
          </a:xfrm>
          <a:prstGeom prst="rect">
            <a:avLst/>
          </a:prstGeom>
        </p:spPr>
      </p:pic>
      <p:pic>
        <p:nvPicPr>
          <p:cNvPr id="19" name="Grafik 18" descr="Ein Bild, das Text, Buch, Vektorgrafiken enthält.&#10;&#10;Automatisch generierte Beschreibung">
            <a:extLst>
              <a:ext uri="{FF2B5EF4-FFF2-40B4-BE49-F238E27FC236}">
                <a16:creationId xmlns:a16="http://schemas.microsoft.com/office/drawing/2014/main" id="{B3106622-69AF-02E6-823C-28A58C01DB0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83853" y="87686"/>
            <a:ext cx="1089034" cy="100800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7D3EC72C-858B-2647-22D9-2ABD4C02DD3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31443" y="87686"/>
            <a:ext cx="909513" cy="1008000"/>
          </a:xfrm>
          <a:prstGeom prst="rect">
            <a:avLst/>
          </a:prstGeom>
        </p:spPr>
      </p:pic>
      <p:pic>
        <p:nvPicPr>
          <p:cNvPr id="4" name="Grafik 3" descr="Ein Bild, das Text, Schild enthält.&#10;&#10;Automatisch generierte Beschreibung">
            <a:extLst>
              <a:ext uri="{FF2B5EF4-FFF2-40B4-BE49-F238E27FC236}">
                <a16:creationId xmlns:a16="http://schemas.microsoft.com/office/drawing/2014/main" id="{F1A57084-816E-F0B0-7CEB-68A0D1E42CA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7870" y="2682656"/>
            <a:ext cx="1120833" cy="106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206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fik 37">
            <a:extLst>
              <a:ext uri="{FF2B5EF4-FFF2-40B4-BE49-F238E27FC236}">
                <a16:creationId xmlns:a16="http://schemas.microsoft.com/office/drawing/2014/main" id="{97424E47-15D8-BB95-741D-B63D6652A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657" y="7901579"/>
            <a:ext cx="4632810" cy="327377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7DCE7C95-AA93-41BA-7B7E-CDE9D31D3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96" y="8009587"/>
            <a:ext cx="4244689" cy="2999513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8B1CE4B-B3DB-CB8E-3219-61C7C5B7F8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710" y="2673034"/>
            <a:ext cx="918528" cy="100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96BFF6F-9272-67F4-1B98-108F361C1F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6574" y="91222"/>
            <a:ext cx="551057" cy="10080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FED35535-2B08-34A5-F151-D19B1F27C9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7055" y="2658426"/>
            <a:ext cx="927029" cy="10080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A68D095-2C40-60E2-7E76-51E35918D5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8782" y="2668982"/>
            <a:ext cx="923176" cy="1008000"/>
          </a:xfrm>
          <a:prstGeom prst="rect">
            <a:avLst/>
          </a:prstGeom>
        </p:spPr>
      </p:pic>
      <p:pic>
        <p:nvPicPr>
          <p:cNvPr id="11" name="Grafik 10" descr="Ein Bild, das ClipArt enthält.&#10;&#10;Automatisch generierte Beschreibung">
            <a:extLst>
              <a:ext uri="{FF2B5EF4-FFF2-40B4-BE49-F238E27FC236}">
                <a16:creationId xmlns:a16="http://schemas.microsoft.com/office/drawing/2014/main" id="{0598DA1C-B1B3-D6FB-EA9E-22887A93D9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6299" y="1403522"/>
            <a:ext cx="457951" cy="1008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353344D-FB31-7010-1023-32BEA6D9EB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84517" y="2673034"/>
            <a:ext cx="905423" cy="1008000"/>
          </a:xfrm>
          <a:prstGeom prst="rect">
            <a:avLst/>
          </a:prstGeom>
        </p:spPr>
      </p:pic>
      <p:pic>
        <p:nvPicPr>
          <p:cNvPr id="15" name="Grafik 14" descr="Ein Bild, das Text enthält.&#10;&#10;Automatisch generierte Beschreibung">
            <a:extLst>
              <a:ext uri="{FF2B5EF4-FFF2-40B4-BE49-F238E27FC236}">
                <a16:creationId xmlns:a16="http://schemas.microsoft.com/office/drawing/2014/main" id="{48B58B8E-1799-FC5C-32FF-4D34015483A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10638" y="1441727"/>
            <a:ext cx="994040" cy="100800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5FF2F0AE-A70E-24F0-8EC2-FFFBD47D280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25825" y="1368839"/>
            <a:ext cx="502476" cy="1008000"/>
          </a:xfrm>
          <a:prstGeom prst="rect">
            <a:avLst/>
          </a:prstGeom>
        </p:spPr>
      </p:pic>
      <p:pic>
        <p:nvPicPr>
          <p:cNvPr id="19" name="Grafik 18" descr="Ein Bild, das Text, ClipArt, Vektorgrafiken enthält.&#10;&#10;Automatisch generierte Beschreibung">
            <a:extLst>
              <a:ext uri="{FF2B5EF4-FFF2-40B4-BE49-F238E27FC236}">
                <a16:creationId xmlns:a16="http://schemas.microsoft.com/office/drawing/2014/main" id="{42007798-2466-BA4F-47B8-562DAA408ED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60880" y="1379541"/>
            <a:ext cx="551536" cy="1008000"/>
          </a:xfrm>
          <a:prstGeom prst="rect">
            <a:avLst/>
          </a:prstGeom>
        </p:spPr>
      </p:pic>
      <p:pic>
        <p:nvPicPr>
          <p:cNvPr id="21" name="Grafik 20" descr="Ein Bild, das Text, Vektorgrafiken, ClipArt enthält.&#10;&#10;Automatisch generierte Beschreibung">
            <a:extLst>
              <a:ext uri="{FF2B5EF4-FFF2-40B4-BE49-F238E27FC236}">
                <a16:creationId xmlns:a16="http://schemas.microsoft.com/office/drawing/2014/main" id="{0CD3AD48-7581-49E6-B4ED-CD7CF94DD1F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89270" y="158782"/>
            <a:ext cx="602818" cy="1008000"/>
          </a:xfrm>
          <a:prstGeom prst="rect">
            <a:avLst/>
          </a:prstGeom>
        </p:spPr>
      </p:pic>
      <p:pic>
        <p:nvPicPr>
          <p:cNvPr id="23" name="Grafik 22" descr="Ein Bild, das Text, Vektorgrafiken, ClipArt enthält.&#10;&#10;Automatisch generierte Beschreibung">
            <a:extLst>
              <a:ext uri="{FF2B5EF4-FFF2-40B4-BE49-F238E27FC236}">
                <a16:creationId xmlns:a16="http://schemas.microsoft.com/office/drawing/2014/main" id="{FDE764B8-733A-78E9-F425-5FA58AE1F0D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07658" y="123147"/>
            <a:ext cx="453512" cy="1008000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1BF744EA-A480-6D67-231A-F840E354E27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12839" y="158782"/>
            <a:ext cx="515462" cy="1008000"/>
          </a:xfrm>
          <a:prstGeom prst="rect">
            <a:avLst/>
          </a:prstGeom>
        </p:spPr>
      </p:pic>
      <p:pic>
        <p:nvPicPr>
          <p:cNvPr id="27" name="Grafik 26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D6111B91-700D-ECA2-74A9-B6E5DFCBDF0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9213" y="4187115"/>
            <a:ext cx="1281600" cy="570364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03D90C71-4A3E-75BC-8148-3622F0060D9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612167" y="4127433"/>
            <a:ext cx="1353549" cy="570364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A9D0104F-BDAC-6F47-B035-03FA0F945EA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27949" y="1441727"/>
            <a:ext cx="844224" cy="1008000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D228595A-5C00-7FF3-DF1F-A40B35EAE4D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6694" y="2673034"/>
            <a:ext cx="895479" cy="1008000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8D209D16-3285-10B4-42BA-17E9289CE9F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11230" y="123147"/>
            <a:ext cx="835173" cy="1008000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829F9F89-9748-48C1-F0A2-A6B12E02AEB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435215" y="3889429"/>
            <a:ext cx="1281600" cy="1008000"/>
          </a:xfrm>
          <a:prstGeom prst="rect">
            <a:avLst/>
          </a:prstGeom>
        </p:spPr>
      </p:pic>
      <p:pic>
        <p:nvPicPr>
          <p:cNvPr id="39" name="Grafik 38" descr="Ein Bild, das Text, Fenster enthält.&#10;&#10;Automatisch generierte Beschreibung">
            <a:extLst>
              <a:ext uri="{FF2B5EF4-FFF2-40B4-BE49-F238E27FC236}">
                <a16:creationId xmlns:a16="http://schemas.microsoft.com/office/drawing/2014/main" id="{D9F3A4CD-E4EF-869A-6273-A398E3ED42E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9213" y="5263560"/>
            <a:ext cx="1426375" cy="888312"/>
          </a:xfrm>
          <a:prstGeom prst="rect">
            <a:avLst/>
          </a:prstGeom>
        </p:spPr>
      </p:pic>
      <p:pic>
        <p:nvPicPr>
          <p:cNvPr id="41" name="Grafik 40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20791A45-32B6-1356-C334-576E6C1AF25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876913" y="3908615"/>
            <a:ext cx="1057171" cy="1008000"/>
          </a:xfrm>
          <a:prstGeom prst="rect">
            <a:avLst/>
          </a:prstGeom>
        </p:spPr>
      </p:pic>
      <p:pic>
        <p:nvPicPr>
          <p:cNvPr id="43" name="Grafik 42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1D6D8F59-8B74-E1AC-754D-9592DA23AEB3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372590" y="3889429"/>
            <a:ext cx="1066154" cy="1008000"/>
          </a:xfrm>
          <a:prstGeom prst="rect">
            <a:avLst/>
          </a:prstGeom>
        </p:spPr>
      </p:pic>
      <p:pic>
        <p:nvPicPr>
          <p:cNvPr id="4" name="Grafik 3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EB60ADA2-E4D9-8A59-EC64-44593DE8F71A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680347" y="5129586"/>
            <a:ext cx="469083" cy="1083107"/>
          </a:xfrm>
          <a:prstGeom prst="rect">
            <a:avLst/>
          </a:prstGeom>
        </p:spPr>
      </p:pic>
      <p:pic>
        <p:nvPicPr>
          <p:cNvPr id="8" name="Grafik 7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B155CB28-6339-5636-6D30-F97544DFBA5B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66921" y="6358191"/>
            <a:ext cx="532823" cy="1008402"/>
          </a:xfrm>
          <a:prstGeom prst="rect">
            <a:avLst/>
          </a:prstGeom>
        </p:spPr>
      </p:pic>
      <p:pic>
        <p:nvPicPr>
          <p:cNvPr id="12" name="Grafik 11" descr="Ein Bild, das Text, ClipArt, Vektorgrafiken enthält.&#10;&#10;Automatisch generierte Beschreibung">
            <a:extLst>
              <a:ext uri="{FF2B5EF4-FFF2-40B4-BE49-F238E27FC236}">
                <a16:creationId xmlns:a16="http://schemas.microsoft.com/office/drawing/2014/main" id="{30493E3E-721B-170A-9186-405D97E2B0C8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149475" y="5085622"/>
            <a:ext cx="482408" cy="1100668"/>
          </a:xfrm>
          <a:prstGeom prst="rect">
            <a:avLst/>
          </a:prstGeom>
        </p:spPr>
      </p:pic>
      <p:pic>
        <p:nvPicPr>
          <p:cNvPr id="16" name="Grafik 15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CD341C61-CA80-35A5-C063-8AA08608C928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765735" y="5047020"/>
            <a:ext cx="554477" cy="1177873"/>
          </a:xfrm>
          <a:prstGeom prst="rect">
            <a:avLst/>
          </a:prstGeom>
        </p:spPr>
      </p:pic>
      <p:pic>
        <p:nvPicPr>
          <p:cNvPr id="20" name="Grafik 19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705B2CF9-7A9D-96A9-E160-2F1262C5C76D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237727" y="5141786"/>
            <a:ext cx="465684" cy="1083107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5D410E2-55CE-72F2-BA26-789328355FB2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709036" y="6574115"/>
            <a:ext cx="1240008" cy="75589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0737FB59-2239-5082-1E4D-3857B31E7F04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368537" y="6390247"/>
            <a:ext cx="1035325" cy="110173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8446B8CF-4E22-5D03-0487-99EA8BFD54B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007055" y="6472142"/>
            <a:ext cx="841446" cy="885879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333959CA-9D82-E81D-DA91-63E0570E3CDB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563232" y="6574115"/>
            <a:ext cx="841446" cy="902744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C6CF1765-CC0A-6A8B-8C24-281BC2F7D116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38796" y="7772400"/>
            <a:ext cx="1007607" cy="780083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B28F4FA4-E05E-2213-5560-02667BDAF82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702910" y="7847620"/>
            <a:ext cx="1296904" cy="755895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2EE5E3E8-6DBB-1ABA-5FFA-C5A2FEBA029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446998" y="7648350"/>
            <a:ext cx="956864" cy="960186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56F1BD9D-108E-EAD8-7AAD-4DBF9D1FAAC4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770898" y="7624442"/>
            <a:ext cx="1399342" cy="1008001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AF98BCEE-748A-FF3F-0731-248FAAD2129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6410638" y="7624442"/>
            <a:ext cx="1261829" cy="1093311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96C2390B-2D22-CFF8-10D3-03C51A219A1E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-1194113" y="8069269"/>
            <a:ext cx="3886201" cy="2746187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42CFB92F-1176-A810-D4E2-15F72C61D70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209871" y="8969776"/>
            <a:ext cx="1561027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423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6">
      <a:majorFont>
        <a:latin typeface="Daytona Pro Light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1607766_TF34049738_Win32" id="{D1B499BF-1F73-4039-B4A9-AF208D424680}" vid="{3882F83C-529E-4177-BA5A-ADB89A3750FC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45FD2710A991748A6D998C018FF45E4" ma:contentTypeVersion="16" ma:contentTypeDescription="Ein neues Dokument erstellen." ma:contentTypeScope="" ma:versionID="af98065708f9be11cf2887b2f70afa13">
  <xsd:schema xmlns:xsd="http://www.w3.org/2001/XMLSchema" xmlns:xs="http://www.w3.org/2001/XMLSchema" xmlns:p="http://schemas.microsoft.com/office/2006/metadata/properties" xmlns:ns2="94919d0d-a075-40eb-b494-c1433683b771" xmlns:ns3="5319826d-6368-4254-b81d-629820d2e2c6" targetNamespace="http://schemas.microsoft.com/office/2006/metadata/properties" ma:root="true" ma:fieldsID="169dc3bf9fe880d953e22d73ffa55a72" ns2:_="" ns3:_="">
    <xsd:import namespace="94919d0d-a075-40eb-b494-c1433683b771"/>
    <xsd:import namespace="5319826d-6368-4254-b81d-629820d2e2c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919d0d-a075-40eb-b494-c1433683b7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af6d68dc-b068-4047-87c9-eb9a237016f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19826d-6368-4254-b81d-629820d2e2c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081437a-8dce-46df-b6ac-3a1df852931e}" ma:internalName="TaxCatchAll" ma:showField="CatchAllData" ma:web="5319826d-6368-4254-b81d-629820d2e2c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919d0d-a075-40eb-b494-c1433683b771">
      <Terms xmlns="http://schemas.microsoft.com/office/infopath/2007/PartnerControls"/>
    </lcf76f155ced4ddcb4097134ff3c332f>
    <TaxCatchAll xmlns="5319826d-6368-4254-b81d-629820d2e2c6" xsi:nil="true"/>
    <MediaServiceKeyPoints xmlns="94919d0d-a075-40eb-b494-c1433683b771" xsi:nil="true"/>
  </documentManagement>
</p:properties>
</file>

<file path=customXml/itemProps1.xml><?xml version="1.0" encoding="utf-8"?>
<ds:datastoreItem xmlns:ds="http://schemas.openxmlformats.org/officeDocument/2006/customXml" ds:itemID="{B0537CE0-EA64-4BCF-9265-A327CF41D3CD}">
  <ds:schemaRefs>
    <ds:schemaRef ds:uri="5319826d-6368-4254-b81d-629820d2e2c6"/>
    <ds:schemaRef ds:uri="94919d0d-a075-40eb-b494-c1433683b77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3BC8000-F280-4D03-BEA3-E374B3851DA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6A0913-D1C1-4CCC-89C1-20ADEC7E7ABD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elements/1.1/"/>
    <ds:schemaRef ds:uri="http://schemas.openxmlformats.org/package/2006/metadata/core-properties"/>
    <ds:schemaRef ds:uri="5319826d-6368-4254-b81d-629820d2e2c6"/>
    <ds:schemaRef ds:uri="94919d0d-a075-40eb-b494-c1433683b77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{3BD059ED-F60F-4376-B391-B594618C94F3}tf34049738_win32</Template>
  <TotalTime>0</TotalTime>
  <Words>11</Words>
  <Application>Microsoft Office PowerPoint</Application>
  <PresentationFormat>Benutzerdefiniert</PresentationFormat>
  <Paragraphs>7</Paragraphs>
  <Slides>12</Slides>
  <Notes>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3" baseType="lpstr"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Qendresa Behluli</dc:creator>
  <cp:lastModifiedBy>Leonardo Heinemann</cp:lastModifiedBy>
  <cp:revision>18</cp:revision>
  <dcterms:created xsi:type="dcterms:W3CDTF">2022-08-12T06:54:40Z</dcterms:created>
  <dcterms:modified xsi:type="dcterms:W3CDTF">2023-02-16T09:04:36Z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0x010100D45FD2710A991748A6D998C018FF45E4</vt:lpwstr>
  </property>
  <property fmtid="{D5CDD505-2E9C-101B-9397-08002B2CF9AE}" pid="3" name="MediaServiceImageTags">
    <vt:lpwstr/>
  </property>
</Properties>
</file>